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4" r:id="rId2"/>
  </p:sldMasterIdLst>
  <p:notesMasterIdLst>
    <p:notesMasterId r:id="rId16"/>
  </p:notesMasterIdLst>
  <p:sldIdLst>
    <p:sldId id="263" r:id="rId3"/>
    <p:sldId id="283" r:id="rId4"/>
    <p:sldId id="293" r:id="rId5"/>
    <p:sldId id="284" r:id="rId6"/>
    <p:sldId id="289" r:id="rId7"/>
    <p:sldId id="290" r:id="rId8"/>
    <p:sldId id="285" r:id="rId9"/>
    <p:sldId id="286" r:id="rId10"/>
    <p:sldId id="287" r:id="rId11"/>
    <p:sldId id="291" r:id="rId12"/>
    <p:sldId id="292" r:id="rId13"/>
    <p:sldId id="277" r:id="rId14"/>
    <p:sldId id="294" r:id="rId15"/>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960B"/>
    <a:srgbClr val="0B3404"/>
    <a:srgbClr val="3AFF14"/>
    <a:srgbClr val="482D13"/>
    <a:srgbClr val="996633"/>
    <a:srgbClr val="1E5315"/>
    <a:srgbClr val="472B05"/>
    <a:srgbClr val="311F07"/>
    <a:srgbClr val="7892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Stijl, gemiddeld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9306" autoAdjust="0"/>
  </p:normalViewPr>
  <p:slideViewPr>
    <p:cSldViewPr snapToGrid="0" snapToObjects="1">
      <p:cViewPr>
        <p:scale>
          <a:sx n="100" d="100"/>
          <a:sy n="100" d="100"/>
        </p:scale>
        <p:origin x="-1208" y="-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A5337E-F395-3B4A-9A6D-C7324E7A157F}" type="datetimeFigureOut">
              <a:rPr lang="nl-NL" smtClean="0"/>
              <a:t>01-03-18</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8743FA-A9E7-2E4F-9442-794CBC7856ED}" type="slidenum">
              <a:rPr lang="nl-NL" smtClean="0"/>
              <a:t>‹nr.›</a:t>
            </a:fld>
            <a:endParaRPr lang="nl-NL"/>
          </a:p>
        </p:txBody>
      </p:sp>
    </p:spTree>
    <p:extLst>
      <p:ext uri="{BB962C8B-B14F-4D97-AF65-F5344CB8AC3E}">
        <p14:creationId xmlns:p14="http://schemas.microsoft.com/office/powerpoint/2010/main" val="34504031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Titelstijl van model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titelstijl van het model te bewerken</a:t>
            </a:r>
            <a:endParaRPr lang="nl-NL"/>
          </a:p>
        </p:txBody>
      </p:sp>
      <p:sp>
        <p:nvSpPr>
          <p:cNvPr id="4" name="Tijdelijke aanduiding voor datum 3"/>
          <p:cNvSpPr>
            <a:spLocks noGrp="1"/>
          </p:cNvSpPr>
          <p:nvPr>
            <p:ph type="dt" sz="half" idx="10"/>
          </p:nvPr>
        </p:nvSpPr>
        <p:spPr/>
        <p:txBody>
          <a:bodyPr/>
          <a:lstStyle/>
          <a:p>
            <a:fld id="{3953268B-2E44-CA40-BE3D-881D505EB6D3}" type="datetimeFigureOut">
              <a:rPr lang="nl-NL">
                <a:solidFill>
                  <a:prstClr val="black">
                    <a:tint val="75000"/>
                  </a:prstClr>
                </a:solidFill>
                <a:latin typeface="Calibri"/>
              </a:rPr>
              <a:pPr/>
              <a:t>01-03-18</a:t>
            </a:fld>
            <a:endParaRPr lang="nl-NL">
              <a:solidFill>
                <a:prstClr val="black">
                  <a:tint val="75000"/>
                </a:prstClr>
              </a:solidFill>
              <a:latin typeface="Calibri"/>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latin typeface="Calibri"/>
            </a:endParaRPr>
          </a:p>
        </p:txBody>
      </p:sp>
      <p:sp>
        <p:nvSpPr>
          <p:cNvPr id="6" name="Tijdelijke aanduiding voor dianummer 5"/>
          <p:cNvSpPr>
            <a:spLocks noGrp="1"/>
          </p:cNvSpPr>
          <p:nvPr>
            <p:ph type="sldNum" sz="quarter" idx="12"/>
          </p:nvPr>
        </p:nvSpPr>
        <p:spPr/>
        <p:txBody>
          <a:bodyPr/>
          <a:lstStyle/>
          <a:p>
            <a:fld id="{9894C824-389F-B546-B9DE-483CEFACB339}" type="slidenum">
              <a:rPr lang="nl-NL">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4204261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953268B-2E44-CA40-BE3D-881D505EB6D3}" type="datetimeFigureOut">
              <a:rPr lang="nl-NL">
                <a:solidFill>
                  <a:prstClr val="black">
                    <a:tint val="75000"/>
                  </a:prstClr>
                </a:solidFill>
                <a:latin typeface="Calibri"/>
              </a:rPr>
              <a:pPr/>
              <a:t>01-03-18</a:t>
            </a:fld>
            <a:endParaRPr lang="nl-NL">
              <a:solidFill>
                <a:prstClr val="black">
                  <a:tint val="75000"/>
                </a:prstClr>
              </a:solidFill>
              <a:latin typeface="Calibri"/>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latin typeface="Calibri"/>
            </a:endParaRPr>
          </a:p>
        </p:txBody>
      </p:sp>
      <p:sp>
        <p:nvSpPr>
          <p:cNvPr id="6" name="Tijdelijke aanduiding voor dianummer 5"/>
          <p:cNvSpPr>
            <a:spLocks noGrp="1"/>
          </p:cNvSpPr>
          <p:nvPr>
            <p:ph type="sldNum" sz="quarter" idx="12"/>
          </p:nvPr>
        </p:nvSpPr>
        <p:spPr/>
        <p:txBody>
          <a:bodyPr/>
          <a:lstStyle/>
          <a:p>
            <a:fld id="{9894C824-389F-B546-B9DE-483CEFACB339}" type="slidenum">
              <a:rPr lang="nl-NL">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1283905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Titelstijl van model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953268B-2E44-CA40-BE3D-881D505EB6D3}" type="datetimeFigureOut">
              <a:rPr lang="nl-NL">
                <a:solidFill>
                  <a:prstClr val="black">
                    <a:tint val="75000"/>
                  </a:prstClr>
                </a:solidFill>
                <a:latin typeface="Calibri"/>
              </a:rPr>
              <a:pPr/>
              <a:t>01-03-18</a:t>
            </a:fld>
            <a:endParaRPr lang="nl-NL">
              <a:solidFill>
                <a:prstClr val="black">
                  <a:tint val="75000"/>
                </a:prstClr>
              </a:solidFill>
              <a:latin typeface="Calibri"/>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latin typeface="Calibri"/>
            </a:endParaRPr>
          </a:p>
        </p:txBody>
      </p:sp>
      <p:sp>
        <p:nvSpPr>
          <p:cNvPr id="6" name="Tijdelijke aanduiding voor dianummer 5"/>
          <p:cNvSpPr>
            <a:spLocks noGrp="1"/>
          </p:cNvSpPr>
          <p:nvPr>
            <p:ph type="sldNum" sz="quarter" idx="12"/>
          </p:nvPr>
        </p:nvSpPr>
        <p:spPr/>
        <p:txBody>
          <a:bodyPr/>
          <a:lstStyle/>
          <a:p>
            <a:fld id="{9894C824-389F-B546-B9DE-483CEFACB339}" type="slidenum">
              <a:rPr lang="nl-NL">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786136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Titelstijl van model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titelstijl van het model te bewerken</a:t>
            </a:r>
            <a:endParaRPr lang="nl-NL"/>
          </a:p>
        </p:txBody>
      </p:sp>
      <p:sp>
        <p:nvSpPr>
          <p:cNvPr id="4" name="Tijdelijke aanduiding voor datum 3"/>
          <p:cNvSpPr>
            <a:spLocks noGrp="1"/>
          </p:cNvSpPr>
          <p:nvPr>
            <p:ph type="dt" sz="half" idx="10"/>
          </p:nvPr>
        </p:nvSpPr>
        <p:spPr/>
        <p:txBody>
          <a:bodyPr/>
          <a:lstStyle/>
          <a:p>
            <a:fld id="{B214C569-86ED-9645-887A-7513BBA9F983}" type="datetimeFigureOut">
              <a:rPr lang="nl-NL">
                <a:solidFill>
                  <a:prstClr val="black">
                    <a:tint val="75000"/>
                  </a:prstClr>
                </a:solidFill>
                <a:latin typeface="Calibri"/>
              </a:rPr>
              <a:pPr/>
              <a:t>01-03-18</a:t>
            </a:fld>
            <a:endParaRPr lang="nl-NL">
              <a:solidFill>
                <a:prstClr val="black">
                  <a:tint val="75000"/>
                </a:prstClr>
              </a:solidFill>
              <a:latin typeface="Calibri"/>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latin typeface="Calibri"/>
            </a:endParaRPr>
          </a:p>
        </p:txBody>
      </p:sp>
      <p:sp>
        <p:nvSpPr>
          <p:cNvPr id="6" name="Tijdelijke aanduiding voor dianummer 5"/>
          <p:cNvSpPr>
            <a:spLocks noGrp="1"/>
          </p:cNvSpPr>
          <p:nvPr>
            <p:ph type="sldNum" sz="quarter" idx="12"/>
          </p:nvPr>
        </p:nvSpPr>
        <p:spPr/>
        <p:txBody>
          <a:bodyPr/>
          <a:lstStyle/>
          <a:p>
            <a:fld id="{5BE08892-D120-5845-826C-9D7326CF7020}" type="slidenum">
              <a:rPr lang="nl-NL">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3783726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214C569-86ED-9645-887A-7513BBA9F983}" type="datetimeFigureOut">
              <a:rPr lang="nl-NL">
                <a:solidFill>
                  <a:prstClr val="black">
                    <a:tint val="75000"/>
                  </a:prstClr>
                </a:solidFill>
                <a:latin typeface="Calibri"/>
              </a:rPr>
              <a:pPr/>
              <a:t>01-03-18</a:t>
            </a:fld>
            <a:endParaRPr lang="nl-NL">
              <a:solidFill>
                <a:prstClr val="black">
                  <a:tint val="75000"/>
                </a:prstClr>
              </a:solidFill>
              <a:latin typeface="Calibri"/>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latin typeface="Calibri"/>
            </a:endParaRPr>
          </a:p>
        </p:txBody>
      </p:sp>
      <p:sp>
        <p:nvSpPr>
          <p:cNvPr id="6" name="Tijdelijke aanduiding voor dianummer 5"/>
          <p:cNvSpPr>
            <a:spLocks noGrp="1"/>
          </p:cNvSpPr>
          <p:nvPr>
            <p:ph type="sldNum" sz="quarter" idx="12"/>
          </p:nvPr>
        </p:nvSpPr>
        <p:spPr/>
        <p:txBody>
          <a:bodyPr/>
          <a:lstStyle/>
          <a:p>
            <a:fld id="{5BE08892-D120-5845-826C-9D7326CF7020}" type="slidenum">
              <a:rPr lang="nl-NL">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1214706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tekststijl van het model te bewerken</a:t>
            </a:r>
          </a:p>
        </p:txBody>
      </p:sp>
      <p:sp>
        <p:nvSpPr>
          <p:cNvPr id="4" name="Tijdelijke aanduiding voor datum 3"/>
          <p:cNvSpPr>
            <a:spLocks noGrp="1"/>
          </p:cNvSpPr>
          <p:nvPr>
            <p:ph type="dt" sz="half" idx="10"/>
          </p:nvPr>
        </p:nvSpPr>
        <p:spPr/>
        <p:txBody>
          <a:bodyPr/>
          <a:lstStyle/>
          <a:p>
            <a:fld id="{B214C569-86ED-9645-887A-7513BBA9F983}" type="datetimeFigureOut">
              <a:rPr lang="nl-NL">
                <a:solidFill>
                  <a:prstClr val="black">
                    <a:tint val="75000"/>
                  </a:prstClr>
                </a:solidFill>
                <a:latin typeface="Calibri"/>
              </a:rPr>
              <a:pPr/>
              <a:t>01-03-18</a:t>
            </a:fld>
            <a:endParaRPr lang="nl-NL">
              <a:solidFill>
                <a:prstClr val="black">
                  <a:tint val="75000"/>
                </a:prstClr>
              </a:solidFill>
              <a:latin typeface="Calibri"/>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latin typeface="Calibri"/>
            </a:endParaRPr>
          </a:p>
        </p:txBody>
      </p:sp>
      <p:sp>
        <p:nvSpPr>
          <p:cNvPr id="6" name="Tijdelijke aanduiding voor dianummer 5"/>
          <p:cNvSpPr>
            <a:spLocks noGrp="1"/>
          </p:cNvSpPr>
          <p:nvPr>
            <p:ph type="sldNum" sz="quarter" idx="12"/>
          </p:nvPr>
        </p:nvSpPr>
        <p:spPr/>
        <p:txBody>
          <a:bodyPr/>
          <a:lstStyle/>
          <a:p>
            <a:fld id="{5BE08892-D120-5845-826C-9D7326CF7020}" type="slidenum">
              <a:rPr lang="nl-NL">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1068325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B214C569-86ED-9645-887A-7513BBA9F983}" type="datetimeFigureOut">
              <a:rPr lang="nl-NL">
                <a:solidFill>
                  <a:prstClr val="black">
                    <a:tint val="75000"/>
                  </a:prstClr>
                </a:solidFill>
                <a:latin typeface="Calibri"/>
              </a:rPr>
              <a:pPr/>
              <a:t>01-03-18</a:t>
            </a:fld>
            <a:endParaRPr lang="nl-NL">
              <a:solidFill>
                <a:prstClr val="black">
                  <a:tint val="75000"/>
                </a:prstClr>
              </a:solidFill>
              <a:latin typeface="Calibri"/>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latin typeface="Calibri"/>
            </a:endParaRPr>
          </a:p>
        </p:txBody>
      </p:sp>
      <p:sp>
        <p:nvSpPr>
          <p:cNvPr id="7" name="Tijdelijke aanduiding voor dianummer 6"/>
          <p:cNvSpPr>
            <a:spLocks noGrp="1"/>
          </p:cNvSpPr>
          <p:nvPr>
            <p:ph type="sldNum" sz="quarter" idx="12"/>
          </p:nvPr>
        </p:nvSpPr>
        <p:spPr/>
        <p:txBody>
          <a:bodyPr/>
          <a:lstStyle/>
          <a:p>
            <a:fld id="{5BE08892-D120-5845-826C-9D7326CF7020}" type="slidenum">
              <a:rPr lang="nl-NL">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41513453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B214C569-86ED-9645-887A-7513BBA9F983}" type="datetimeFigureOut">
              <a:rPr lang="nl-NL">
                <a:solidFill>
                  <a:prstClr val="black">
                    <a:tint val="75000"/>
                  </a:prstClr>
                </a:solidFill>
                <a:latin typeface="Calibri"/>
              </a:rPr>
              <a:pPr/>
              <a:t>01-03-18</a:t>
            </a:fld>
            <a:endParaRPr lang="nl-NL">
              <a:solidFill>
                <a:prstClr val="black">
                  <a:tint val="75000"/>
                </a:prstClr>
              </a:solidFill>
              <a:latin typeface="Calibri"/>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latin typeface="Calibri"/>
            </a:endParaRPr>
          </a:p>
        </p:txBody>
      </p:sp>
      <p:sp>
        <p:nvSpPr>
          <p:cNvPr id="9" name="Tijdelijke aanduiding voor dianummer 8"/>
          <p:cNvSpPr>
            <a:spLocks noGrp="1"/>
          </p:cNvSpPr>
          <p:nvPr>
            <p:ph type="sldNum" sz="quarter" idx="12"/>
          </p:nvPr>
        </p:nvSpPr>
        <p:spPr/>
        <p:txBody>
          <a:bodyPr/>
          <a:lstStyle/>
          <a:p>
            <a:fld id="{5BE08892-D120-5845-826C-9D7326CF7020}" type="slidenum">
              <a:rPr lang="nl-NL">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3365052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datum 2"/>
          <p:cNvSpPr>
            <a:spLocks noGrp="1"/>
          </p:cNvSpPr>
          <p:nvPr>
            <p:ph type="dt" sz="half" idx="10"/>
          </p:nvPr>
        </p:nvSpPr>
        <p:spPr/>
        <p:txBody>
          <a:bodyPr/>
          <a:lstStyle/>
          <a:p>
            <a:fld id="{B214C569-86ED-9645-887A-7513BBA9F983}" type="datetimeFigureOut">
              <a:rPr lang="nl-NL">
                <a:solidFill>
                  <a:prstClr val="black">
                    <a:tint val="75000"/>
                  </a:prstClr>
                </a:solidFill>
                <a:latin typeface="Calibri"/>
              </a:rPr>
              <a:pPr/>
              <a:t>01-03-18</a:t>
            </a:fld>
            <a:endParaRPr lang="nl-NL">
              <a:solidFill>
                <a:prstClr val="black">
                  <a:tint val="75000"/>
                </a:prstClr>
              </a:solidFill>
              <a:latin typeface="Calibri"/>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latin typeface="Calibri"/>
            </a:endParaRPr>
          </a:p>
        </p:txBody>
      </p:sp>
      <p:sp>
        <p:nvSpPr>
          <p:cNvPr id="5" name="Tijdelijke aanduiding voor dianummer 4"/>
          <p:cNvSpPr>
            <a:spLocks noGrp="1"/>
          </p:cNvSpPr>
          <p:nvPr>
            <p:ph type="sldNum" sz="quarter" idx="12"/>
          </p:nvPr>
        </p:nvSpPr>
        <p:spPr/>
        <p:txBody>
          <a:bodyPr/>
          <a:lstStyle/>
          <a:p>
            <a:fld id="{5BE08892-D120-5845-826C-9D7326CF7020}" type="slidenum">
              <a:rPr lang="nl-NL">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21278423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B214C569-86ED-9645-887A-7513BBA9F983}" type="datetimeFigureOut">
              <a:rPr lang="nl-NL">
                <a:solidFill>
                  <a:prstClr val="black">
                    <a:tint val="75000"/>
                  </a:prstClr>
                </a:solidFill>
                <a:latin typeface="Calibri"/>
              </a:rPr>
              <a:pPr/>
              <a:t>01-03-18</a:t>
            </a:fld>
            <a:endParaRPr lang="nl-NL">
              <a:solidFill>
                <a:prstClr val="black">
                  <a:tint val="75000"/>
                </a:prstClr>
              </a:solidFill>
              <a:latin typeface="Calibri"/>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latin typeface="Calibri"/>
            </a:endParaRPr>
          </a:p>
        </p:txBody>
      </p:sp>
      <p:sp>
        <p:nvSpPr>
          <p:cNvPr id="4" name="Tijdelijke aanduiding voor dianummer 3"/>
          <p:cNvSpPr>
            <a:spLocks noGrp="1"/>
          </p:cNvSpPr>
          <p:nvPr>
            <p:ph type="sldNum" sz="quarter" idx="12"/>
          </p:nvPr>
        </p:nvSpPr>
        <p:spPr/>
        <p:txBody>
          <a:bodyPr/>
          <a:lstStyle/>
          <a:p>
            <a:fld id="{5BE08892-D120-5845-826C-9D7326CF7020}" type="slidenum">
              <a:rPr lang="nl-NL">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28710385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B214C569-86ED-9645-887A-7513BBA9F983}" type="datetimeFigureOut">
              <a:rPr lang="nl-NL">
                <a:solidFill>
                  <a:prstClr val="black">
                    <a:tint val="75000"/>
                  </a:prstClr>
                </a:solidFill>
                <a:latin typeface="Calibri"/>
              </a:rPr>
              <a:pPr/>
              <a:t>01-03-18</a:t>
            </a:fld>
            <a:endParaRPr lang="nl-NL">
              <a:solidFill>
                <a:prstClr val="black">
                  <a:tint val="75000"/>
                </a:prstClr>
              </a:solidFill>
              <a:latin typeface="Calibri"/>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latin typeface="Calibri"/>
            </a:endParaRPr>
          </a:p>
        </p:txBody>
      </p:sp>
      <p:sp>
        <p:nvSpPr>
          <p:cNvPr id="7" name="Tijdelijke aanduiding voor dianummer 6"/>
          <p:cNvSpPr>
            <a:spLocks noGrp="1"/>
          </p:cNvSpPr>
          <p:nvPr>
            <p:ph type="sldNum" sz="quarter" idx="12"/>
          </p:nvPr>
        </p:nvSpPr>
        <p:spPr/>
        <p:txBody>
          <a:bodyPr/>
          <a:lstStyle/>
          <a:p>
            <a:fld id="{5BE08892-D120-5845-826C-9D7326CF7020}" type="slidenum">
              <a:rPr lang="nl-NL">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2677131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953268B-2E44-CA40-BE3D-881D505EB6D3}" type="datetimeFigureOut">
              <a:rPr lang="nl-NL">
                <a:solidFill>
                  <a:prstClr val="black">
                    <a:tint val="75000"/>
                  </a:prstClr>
                </a:solidFill>
                <a:latin typeface="Calibri"/>
              </a:rPr>
              <a:pPr/>
              <a:t>01-03-18</a:t>
            </a:fld>
            <a:endParaRPr lang="nl-NL">
              <a:solidFill>
                <a:prstClr val="black">
                  <a:tint val="75000"/>
                </a:prstClr>
              </a:solidFill>
              <a:latin typeface="Calibri"/>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latin typeface="Calibri"/>
            </a:endParaRPr>
          </a:p>
        </p:txBody>
      </p:sp>
      <p:sp>
        <p:nvSpPr>
          <p:cNvPr id="6" name="Tijdelijke aanduiding voor dianummer 5"/>
          <p:cNvSpPr>
            <a:spLocks noGrp="1"/>
          </p:cNvSpPr>
          <p:nvPr>
            <p:ph type="sldNum" sz="quarter" idx="12"/>
          </p:nvPr>
        </p:nvSpPr>
        <p:spPr/>
        <p:txBody>
          <a:bodyPr/>
          <a:lstStyle/>
          <a:p>
            <a:fld id="{9894C824-389F-B546-B9DE-483CEFACB339}" type="slidenum">
              <a:rPr lang="nl-NL">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1835937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B214C569-86ED-9645-887A-7513BBA9F983}" type="datetimeFigureOut">
              <a:rPr lang="nl-NL">
                <a:solidFill>
                  <a:prstClr val="black">
                    <a:tint val="75000"/>
                  </a:prstClr>
                </a:solidFill>
                <a:latin typeface="Calibri"/>
              </a:rPr>
              <a:pPr/>
              <a:t>01-03-18</a:t>
            </a:fld>
            <a:endParaRPr lang="nl-NL">
              <a:solidFill>
                <a:prstClr val="black">
                  <a:tint val="75000"/>
                </a:prstClr>
              </a:solidFill>
              <a:latin typeface="Calibri"/>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latin typeface="Calibri"/>
            </a:endParaRPr>
          </a:p>
        </p:txBody>
      </p:sp>
      <p:sp>
        <p:nvSpPr>
          <p:cNvPr id="7" name="Tijdelijke aanduiding voor dianummer 6"/>
          <p:cNvSpPr>
            <a:spLocks noGrp="1"/>
          </p:cNvSpPr>
          <p:nvPr>
            <p:ph type="sldNum" sz="quarter" idx="12"/>
          </p:nvPr>
        </p:nvSpPr>
        <p:spPr/>
        <p:txBody>
          <a:bodyPr/>
          <a:lstStyle/>
          <a:p>
            <a:fld id="{5BE08892-D120-5845-826C-9D7326CF7020}" type="slidenum">
              <a:rPr lang="nl-NL">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29441119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214C569-86ED-9645-887A-7513BBA9F983}" type="datetimeFigureOut">
              <a:rPr lang="nl-NL">
                <a:solidFill>
                  <a:prstClr val="black">
                    <a:tint val="75000"/>
                  </a:prstClr>
                </a:solidFill>
                <a:latin typeface="Calibri"/>
              </a:rPr>
              <a:pPr/>
              <a:t>01-03-18</a:t>
            </a:fld>
            <a:endParaRPr lang="nl-NL">
              <a:solidFill>
                <a:prstClr val="black">
                  <a:tint val="75000"/>
                </a:prstClr>
              </a:solidFill>
              <a:latin typeface="Calibri"/>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latin typeface="Calibri"/>
            </a:endParaRPr>
          </a:p>
        </p:txBody>
      </p:sp>
      <p:sp>
        <p:nvSpPr>
          <p:cNvPr id="6" name="Tijdelijke aanduiding voor dianummer 5"/>
          <p:cNvSpPr>
            <a:spLocks noGrp="1"/>
          </p:cNvSpPr>
          <p:nvPr>
            <p:ph type="sldNum" sz="quarter" idx="12"/>
          </p:nvPr>
        </p:nvSpPr>
        <p:spPr/>
        <p:txBody>
          <a:bodyPr/>
          <a:lstStyle/>
          <a:p>
            <a:fld id="{5BE08892-D120-5845-826C-9D7326CF7020}" type="slidenum">
              <a:rPr lang="nl-NL">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21855919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Titelstijl van model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214C569-86ED-9645-887A-7513BBA9F983}" type="datetimeFigureOut">
              <a:rPr lang="nl-NL">
                <a:solidFill>
                  <a:prstClr val="black">
                    <a:tint val="75000"/>
                  </a:prstClr>
                </a:solidFill>
                <a:latin typeface="Calibri"/>
              </a:rPr>
              <a:pPr/>
              <a:t>01-03-18</a:t>
            </a:fld>
            <a:endParaRPr lang="nl-NL">
              <a:solidFill>
                <a:prstClr val="black">
                  <a:tint val="75000"/>
                </a:prstClr>
              </a:solidFill>
              <a:latin typeface="Calibri"/>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latin typeface="Calibri"/>
            </a:endParaRPr>
          </a:p>
        </p:txBody>
      </p:sp>
      <p:sp>
        <p:nvSpPr>
          <p:cNvPr id="6" name="Tijdelijke aanduiding voor dianummer 5"/>
          <p:cNvSpPr>
            <a:spLocks noGrp="1"/>
          </p:cNvSpPr>
          <p:nvPr>
            <p:ph type="sldNum" sz="quarter" idx="12"/>
          </p:nvPr>
        </p:nvSpPr>
        <p:spPr/>
        <p:txBody>
          <a:bodyPr/>
          <a:lstStyle/>
          <a:p>
            <a:fld id="{5BE08892-D120-5845-826C-9D7326CF7020}" type="slidenum">
              <a:rPr lang="nl-NL">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1122710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tekststijl van het model te bewerken</a:t>
            </a:r>
          </a:p>
        </p:txBody>
      </p:sp>
      <p:sp>
        <p:nvSpPr>
          <p:cNvPr id="4" name="Tijdelijke aanduiding voor datum 3"/>
          <p:cNvSpPr>
            <a:spLocks noGrp="1"/>
          </p:cNvSpPr>
          <p:nvPr>
            <p:ph type="dt" sz="half" idx="10"/>
          </p:nvPr>
        </p:nvSpPr>
        <p:spPr/>
        <p:txBody>
          <a:bodyPr/>
          <a:lstStyle/>
          <a:p>
            <a:fld id="{3953268B-2E44-CA40-BE3D-881D505EB6D3}" type="datetimeFigureOut">
              <a:rPr lang="nl-NL">
                <a:solidFill>
                  <a:prstClr val="black">
                    <a:tint val="75000"/>
                  </a:prstClr>
                </a:solidFill>
                <a:latin typeface="Calibri"/>
              </a:rPr>
              <a:pPr/>
              <a:t>01-03-18</a:t>
            </a:fld>
            <a:endParaRPr lang="nl-NL">
              <a:solidFill>
                <a:prstClr val="black">
                  <a:tint val="75000"/>
                </a:prstClr>
              </a:solidFill>
              <a:latin typeface="Calibri"/>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latin typeface="Calibri"/>
            </a:endParaRPr>
          </a:p>
        </p:txBody>
      </p:sp>
      <p:sp>
        <p:nvSpPr>
          <p:cNvPr id="6" name="Tijdelijke aanduiding voor dianummer 5"/>
          <p:cNvSpPr>
            <a:spLocks noGrp="1"/>
          </p:cNvSpPr>
          <p:nvPr>
            <p:ph type="sldNum" sz="quarter" idx="12"/>
          </p:nvPr>
        </p:nvSpPr>
        <p:spPr/>
        <p:txBody>
          <a:bodyPr/>
          <a:lstStyle/>
          <a:p>
            <a:fld id="{9894C824-389F-B546-B9DE-483CEFACB339}" type="slidenum">
              <a:rPr lang="nl-NL">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2734520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3953268B-2E44-CA40-BE3D-881D505EB6D3}" type="datetimeFigureOut">
              <a:rPr lang="nl-NL">
                <a:solidFill>
                  <a:prstClr val="black">
                    <a:tint val="75000"/>
                  </a:prstClr>
                </a:solidFill>
                <a:latin typeface="Calibri"/>
              </a:rPr>
              <a:pPr/>
              <a:t>01-03-18</a:t>
            </a:fld>
            <a:endParaRPr lang="nl-NL">
              <a:solidFill>
                <a:prstClr val="black">
                  <a:tint val="75000"/>
                </a:prstClr>
              </a:solidFill>
              <a:latin typeface="Calibri"/>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latin typeface="Calibri"/>
            </a:endParaRPr>
          </a:p>
        </p:txBody>
      </p:sp>
      <p:sp>
        <p:nvSpPr>
          <p:cNvPr id="7" name="Tijdelijke aanduiding voor dianummer 6"/>
          <p:cNvSpPr>
            <a:spLocks noGrp="1"/>
          </p:cNvSpPr>
          <p:nvPr>
            <p:ph type="sldNum" sz="quarter" idx="12"/>
          </p:nvPr>
        </p:nvSpPr>
        <p:spPr/>
        <p:txBody>
          <a:bodyPr/>
          <a:lstStyle/>
          <a:p>
            <a:fld id="{9894C824-389F-B546-B9DE-483CEFACB339}" type="slidenum">
              <a:rPr lang="nl-NL">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120259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3953268B-2E44-CA40-BE3D-881D505EB6D3}" type="datetimeFigureOut">
              <a:rPr lang="nl-NL">
                <a:solidFill>
                  <a:prstClr val="black">
                    <a:tint val="75000"/>
                  </a:prstClr>
                </a:solidFill>
                <a:latin typeface="Calibri"/>
              </a:rPr>
              <a:pPr/>
              <a:t>01-03-18</a:t>
            </a:fld>
            <a:endParaRPr lang="nl-NL">
              <a:solidFill>
                <a:prstClr val="black">
                  <a:tint val="75000"/>
                </a:prstClr>
              </a:solidFill>
              <a:latin typeface="Calibri"/>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latin typeface="Calibri"/>
            </a:endParaRPr>
          </a:p>
        </p:txBody>
      </p:sp>
      <p:sp>
        <p:nvSpPr>
          <p:cNvPr id="9" name="Tijdelijke aanduiding voor dianummer 8"/>
          <p:cNvSpPr>
            <a:spLocks noGrp="1"/>
          </p:cNvSpPr>
          <p:nvPr>
            <p:ph type="sldNum" sz="quarter" idx="12"/>
          </p:nvPr>
        </p:nvSpPr>
        <p:spPr/>
        <p:txBody>
          <a:bodyPr/>
          <a:lstStyle/>
          <a:p>
            <a:fld id="{9894C824-389F-B546-B9DE-483CEFACB339}" type="slidenum">
              <a:rPr lang="nl-NL">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126572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datum 2"/>
          <p:cNvSpPr>
            <a:spLocks noGrp="1"/>
          </p:cNvSpPr>
          <p:nvPr>
            <p:ph type="dt" sz="half" idx="10"/>
          </p:nvPr>
        </p:nvSpPr>
        <p:spPr/>
        <p:txBody>
          <a:bodyPr/>
          <a:lstStyle/>
          <a:p>
            <a:fld id="{3953268B-2E44-CA40-BE3D-881D505EB6D3}" type="datetimeFigureOut">
              <a:rPr lang="nl-NL">
                <a:solidFill>
                  <a:prstClr val="black">
                    <a:tint val="75000"/>
                  </a:prstClr>
                </a:solidFill>
                <a:latin typeface="Calibri"/>
              </a:rPr>
              <a:pPr/>
              <a:t>01-03-18</a:t>
            </a:fld>
            <a:endParaRPr lang="nl-NL">
              <a:solidFill>
                <a:prstClr val="black">
                  <a:tint val="75000"/>
                </a:prstClr>
              </a:solidFill>
              <a:latin typeface="Calibri"/>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latin typeface="Calibri"/>
            </a:endParaRPr>
          </a:p>
        </p:txBody>
      </p:sp>
      <p:sp>
        <p:nvSpPr>
          <p:cNvPr id="5" name="Tijdelijke aanduiding voor dianummer 4"/>
          <p:cNvSpPr>
            <a:spLocks noGrp="1"/>
          </p:cNvSpPr>
          <p:nvPr>
            <p:ph type="sldNum" sz="quarter" idx="12"/>
          </p:nvPr>
        </p:nvSpPr>
        <p:spPr/>
        <p:txBody>
          <a:bodyPr/>
          <a:lstStyle/>
          <a:p>
            <a:fld id="{9894C824-389F-B546-B9DE-483CEFACB339}" type="slidenum">
              <a:rPr lang="nl-NL">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1601955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953268B-2E44-CA40-BE3D-881D505EB6D3}" type="datetimeFigureOut">
              <a:rPr lang="nl-NL">
                <a:solidFill>
                  <a:prstClr val="black">
                    <a:tint val="75000"/>
                  </a:prstClr>
                </a:solidFill>
                <a:latin typeface="Calibri"/>
              </a:rPr>
              <a:pPr/>
              <a:t>01-03-18</a:t>
            </a:fld>
            <a:endParaRPr lang="nl-NL">
              <a:solidFill>
                <a:prstClr val="black">
                  <a:tint val="75000"/>
                </a:prstClr>
              </a:solidFill>
              <a:latin typeface="Calibri"/>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latin typeface="Calibri"/>
            </a:endParaRPr>
          </a:p>
        </p:txBody>
      </p:sp>
      <p:sp>
        <p:nvSpPr>
          <p:cNvPr id="4" name="Tijdelijke aanduiding voor dianummer 3"/>
          <p:cNvSpPr>
            <a:spLocks noGrp="1"/>
          </p:cNvSpPr>
          <p:nvPr>
            <p:ph type="sldNum" sz="quarter" idx="12"/>
          </p:nvPr>
        </p:nvSpPr>
        <p:spPr/>
        <p:txBody>
          <a:bodyPr/>
          <a:lstStyle/>
          <a:p>
            <a:fld id="{9894C824-389F-B546-B9DE-483CEFACB339}" type="slidenum">
              <a:rPr lang="nl-NL">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4024455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3953268B-2E44-CA40-BE3D-881D505EB6D3}" type="datetimeFigureOut">
              <a:rPr lang="nl-NL">
                <a:solidFill>
                  <a:prstClr val="black">
                    <a:tint val="75000"/>
                  </a:prstClr>
                </a:solidFill>
                <a:latin typeface="Calibri"/>
              </a:rPr>
              <a:pPr/>
              <a:t>01-03-18</a:t>
            </a:fld>
            <a:endParaRPr lang="nl-NL">
              <a:solidFill>
                <a:prstClr val="black">
                  <a:tint val="75000"/>
                </a:prstClr>
              </a:solidFill>
              <a:latin typeface="Calibri"/>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latin typeface="Calibri"/>
            </a:endParaRPr>
          </a:p>
        </p:txBody>
      </p:sp>
      <p:sp>
        <p:nvSpPr>
          <p:cNvPr id="7" name="Tijdelijke aanduiding voor dianummer 6"/>
          <p:cNvSpPr>
            <a:spLocks noGrp="1"/>
          </p:cNvSpPr>
          <p:nvPr>
            <p:ph type="sldNum" sz="quarter" idx="12"/>
          </p:nvPr>
        </p:nvSpPr>
        <p:spPr/>
        <p:txBody>
          <a:bodyPr/>
          <a:lstStyle/>
          <a:p>
            <a:fld id="{9894C824-389F-B546-B9DE-483CEFACB339}" type="slidenum">
              <a:rPr lang="nl-NL">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355577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3953268B-2E44-CA40-BE3D-881D505EB6D3}" type="datetimeFigureOut">
              <a:rPr lang="nl-NL">
                <a:solidFill>
                  <a:prstClr val="black">
                    <a:tint val="75000"/>
                  </a:prstClr>
                </a:solidFill>
                <a:latin typeface="Calibri"/>
              </a:rPr>
              <a:pPr/>
              <a:t>01-03-18</a:t>
            </a:fld>
            <a:endParaRPr lang="nl-NL">
              <a:solidFill>
                <a:prstClr val="black">
                  <a:tint val="75000"/>
                </a:prstClr>
              </a:solidFill>
              <a:latin typeface="Calibri"/>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latin typeface="Calibri"/>
            </a:endParaRPr>
          </a:p>
        </p:txBody>
      </p:sp>
      <p:sp>
        <p:nvSpPr>
          <p:cNvPr id="7" name="Tijdelijke aanduiding voor dianummer 6"/>
          <p:cNvSpPr>
            <a:spLocks noGrp="1"/>
          </p:cNvSpPr>
          <p:nvPr>
            <p:ph type="sldNum" sz="quarter" idx="12"/>
          </p:nvPr>
        </p:nvSpPr>
        <p:spPr/>
        <p:txBody>
          <a:bodyPr/>
          <a:lstStyle/>
          <a:p>
            <a:fld id="{9894C824-389F-B546-B9DE-483CEFACB339}" type="slidenum">
              <a:rPr lang="nl-NL">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39278255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Titelstijl van model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53268B-2E44-CA40-BE3D-881D505EB6D3}" type="datetimeFigureOut">
              <a:rPr lang="nl-NL">
                <a:solidFill>
                  <a:prstClr val="black">
                    <a:tint val="75000"/>
                  </a:prstClr>
                </a:solidFill>
                <a:latin typeface="Calibri"/>
              </a:rPr>
              <a:pPr/>
              <a:t>01-03-18</a:t>
            </a:fld>
            <a:endParaRPr lang="nl-NL">
              <a:solidFill>
                <a:prstClr val="black">
                  <a:tint val="75000"/>
                </a:prstClr>
              </a:solidFill>
              <a:latin typeface="Calibri"/>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latin typeface="Calibri"/>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94C824-389F-B546-B9DE-483CEFACB339}" type="slidenum">
              <a:rPr lang="nl-NL">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6458894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Titelstijl van model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14C569-86ED-9645-887A-7513BBA9F983}" type="datetimeFigureOut">
              <a:rPr lang="nl-NL">
                <a:solidFill>
                  <a:prstClr val="black">
                    <a:tint val="75000"/>
                  </a:prstClr>
                </a:solidFill>
                <a:latin typeface="Calibri"/>
              </a:rPr>
              <a:pPr/>
              <a:t>01-03-18</a:t>
            </a:fld>
            <a:endParaRPr lang="nl-NL">
              <a:solidFill>
                <a:prstClr val="black">
                  <a:tint val="75000"/>
                </a:prstClr>
              </a:solidFill>
              <a:latin typeface="Calibri"/>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latin typeface="Calibri"/>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E08892-D120-5845-826C-9D7326CF7020}" type="slidenum">
              <a:rPr lang="nl-NL">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40877111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82D13"/>
        </a:solidFill>
        <a:effectLst/>
      </p:bgPr>
    </p:bg>
    <p:spTree>
      <p:nvGrpSpPr>
        <p:cNvPr id="1" name=""/>
        <p:cNvGrpSpPr/>
        <p:nvPr/>
      </p:nvGrpSpPr>
      <p:grpSpPr>
        <a:xfrm>
          <a:off x="0" y="0"/>
          <a:ext cx="0" cy="0"/>
          <a:chOff x="0" y="0"/>
          <a:chExt cx="0" cy="0"/>
        </a:xfrm>
      </p:grpSpPr>
      <p:pic>
        <p:nvPicPr>
          <p:cNvPr id="4" name="Tijdelijke aanduiding voor inhoud 3" descr="22046601_703852299805139_4910940739195953207_n.jpg"/>
          <p:cNvPicPr>
            <a:picLocks noGrp="1" noChangeAspect="1"/>
          </p:cNvPicPr>
          <p:nvPr>
            <p:ph idx="1"/>
          </p:nvPr>
        </p:nvPicPr>
        <p:blipFill rotWithShape="1">
          <a:blip r:embed="rId2">
            <a:extLst>
              <a:ext uri="{28A0092B-C50C-407E-A947-70E740481C1C}">
                <a14:useLocalDpi xmlns:a14="http://schemas.microsoft.com/office/drawing/2010/main" val="0"/>
              </a:ext>
            </a:extLst>
          </a:blip>
          <a:srcRect l="-275" r="-424"/>
          <a:stretch/>
        </p:blipFill>
        <p:spPr>
          <a:xfrm>
            <a:off x="-108520" y="1196752"/>
            <a:ext cx="9318217" cy="4619006"/>
          </a:xfrm>
        </p:spPr>
      </p:pic>
      <p:sp>
        <p:nvSpPr>
          <p:cNvPr id="3" name="Rechthoek 2"/>
          <p:cNvSpPr/>
          <p:nvPr/>
        </p:nvSpPr>
        <p:spPr>
          <a:xfrm>
            <a:off x="2286000" y="5940423"/>
            <a:ext cx="4572000" cy="747897"/>
          </a:xfrm>
          <a:prstGeom prst="rect">
            <a:avLst/>
          </a:prstGeom>
        </p:spPr>
        <p:txBody>
          <a:bodyPr>
            <a:spAutoFit/>
          </a:bodyPr>
          <a:lstStyle/>
          <a:p>
            <a:pPr algn="ctr">
              <a:lnSpc>
                <a:spcPct val="120000"/>
              </a:lnSpc>
            </a:pPr>
            <a:r>
              <a:rPr lang="nl-NL" dirty="0">
                <a:solidFill>
                  <a:schemeClr val="bg2">
                    <a:lumMod val="75000"/>
                  </a:schemeClr>
                </a:solidFill>
                <a:latin typeface="Roboto Regular"/>
                <a:cs typeface="Roboto Regular"/>
              </a:rPr>
              <a:t>Geestelijke Groei-</a:t>
            </a:r>
            <a:r>
              <a:rPr lang="nl-NL" dirty="0" smtClean="0">
                <a:solidFill>
                  <a:schemeClr val="bg2">
                    <a:lumMod val="75000"/>
                  </a:schemeClr>
                </a:solidFill>
                <a:latin typeface="Roboto Regular"/>
                <a:cs typeface="Roboto Regular"/>
              </a:rPr>
              <a:t>avond </a:t>
            </a:r>
            <a:r>
              <a:rPr lang="nl-NL" dirty="0" err="1" smtClean="0">
                <a:solidFill>
                  <a:schemeClr val="bg2">
                    <a:lumMod val="75000"/>
                  </a:schemeClr>
                </a:solidFill>
                <a:latin typeface="Roboto Regular"/>
                <a:cs typeface="Roboto Regular"/>
              </a:rPr>
              <a:t>Bommelerwaard</a:t>
            </a:r>
            <a:endParaRPr lang="nl-NL" dirty="0">
              <a:solidFill>
                <a:schemeClr val="bg2">
                  <a:lumMod val="75000"/>
                </a:schemeClr>
              </a:solidFill>
              <a:latin typeface="Roboto Regular"/>
              <a:cs typeface="Roboto Regular"/>
            </a:endParaRPr>
          </a:p>
          <a:p>
            <a:pPr algn="ctr">
              <a:lnSpc>
                <a:spcPct val="120000"/>
              </a:lnSpc>
            </a:pPr>
            <a:r>
              <a:rPr lang="nl-NL" dirty="0" smtClean="0">
                <a:solidFill>
                  <a:schemeClr val="bg2">
                    <a:lumMod val="75000"/>
                  </a:schemeClr>
                </a:solidFill>
                <a:latin typeface="Roboto Regular"/>
                <a:cs typeface="Roboto Regular"/>
              </a:rPr>
              <a:t>1 maart 2018</a:t>
            </a:r>
            <a:endParaRPr lang="nl-NL" dirty="0">
              <a:solidFill>
                <a:schemeClr val="bg2">
                  <a:lumMod val="75000"/>
                </a:schemeClr>
              </a:solidFill>
              <a:latin typeface="Roboto Regular"/>
              <a:cs typeface="Roboto Regular"/>
            </a:endParaRPr>
          </a:p>
        </p:txBody>
      </p:sp>
      <p:sp>
        <p:nvSpPr>
          <p:cNvPr id="2" name="Tekstvak 1"/>
          <p:cNvSpPr txBox="1"/>
          <p:nvPr/>
        </p:nvSpPr>
        <p:spPr>
          <a:xfrm>
            <a:off x="117398" y="1228500"/>
            <a:ext cx="8055002" cy="2022605"/>
          </a:xfrm>
          <a:prstGeom prst="rect">
            <a:avLst/>
          </a:prstGeom>
          <a:noFill/>
        </p:spPr>
        <p:txBody>
          <a:bodyPr wrap="none" rtlCol="0">
            <a:spAutoFit/>
          </a:bodyPr>
          <a:lstStyle/>
          <a:p>
            <a:pPr>
              <a:lnSpc>
                <a:spcPct val="120000"/>
              </a:lnSpc>
            </a:pPr>
            <a:r>
              <a:rPr lang="nl-NL" sz="5300" b="1" i="1" dirty="0" smtClean="0">
                <a:ln w="1905">
                  <a:solidFill>
                    <a:srgbClr val="472B05"/>
                  </a:solidFill>
                </a:ln>
                <a:gradFill flip="none" rotWithShape="1">
                  <a:gsLst>
                    <a:gs pos="100000">
                      <a:schemeClr val="accent5"/>
                    </a:gs>
                    <a:gs pos="0">
                      <a:schemeClr val="tx2"/>
                    </a:gs>
                  </a:gsLst>
                  <a:lin ang="0" scaled="1"/>
                  <a:tileRect/>
                </a:gradFill>
                <a:effectLst>
                  <a:innerShdw blurRad="69850" dist="43180" dir="5400000">
                    <a:srgbClr val="000000">
                      <a:alpha val="65000"/>
                    </a:srgbClr>
                  </a:innerShdw>
                </a:effectLst>
                <a:latin typeface="Roboto Regular"/>
                <a:cs typeface="Roboto Regular"/>
              </a:rPr>
              <a:t>Hoe God mensen stilzet</a:t>
            </a:r>
          </a:p>
          <a:p>
            <a:pPr>
              <a:lnSpc>
                <a:spcPct val="120000"/>
              </a:lnSpc>
            </a:pPr>
            <a:r>
              <a:rPr lang="nl-NL" sz="5300" b="1" i="1" dirty="0">
                <a:ln w="1905">
                  <a:solidFill>
                    <a:srgbClr val="472B05"/>
                  </a:solidFill>
                </a:ln>
                <a:gradFill flip="none" rotWithShape="1">
                  <a:gsLst>
                    <a:gs pos="100000">
                      <a:schemeClr val="accent5"/>
                    </a:gs>
                    <a:gs pos="0">
                      <a:schemeClr val="tx2"/>
                    </a:gs>
                  </a:gsLst>
                  <a:lin ang="0" scaled="1"/>
                  <a:tileRect/>
                </a:gradFill>
                <a:effectLst>
                  <a:innerShdw blurRad="69850" dist="43180" dir="5400000">
                    <a:srgbClr val="000000">
                      <a:alpha val="65000"/>
                    </a:srgbClr>
                  </a:innerShdw>
                </a:effectLst>
                <a:latin typeface="Roboto Regular"/>
                <a:cs typeface="Roboto Regular"/>
              </a:rPr>
              <a:t>e</a:t>
            </a:r>
            <a:r>
              <a:rPr lang="nl-NL" sz="5300" b="1" i="1" dirty="0" smtClean="0">
                <a:ln w="1905">
                  <a:solidFill>
                    <a:srgbClr val="472B05"/>
                  </a:solidFill>
                </a:ln>
                <a:gradFill flip="none" rotWithShape="1">
                  <a:gsLst>
                    <a:gs pos="100000">
                      <a:schemeClr val="accent5"/>
                    </a:gs>
                    <a:gs pos="0">
                      <a:schemeClr val="tx2"/>
                    </a:gs>
                  </a:gsLst>
                  <a:lin ang="0" scaled="1"/>
                  <a:tileRect/>
                </a:gradFill>
                <a:effectLst>
                  <a:innerShdw blurRad="69850" dist="43180" dir="5400000">
                    <a:srgbClr val="000000">
                      <a:alpha val="65000"/>
                    </a:srgbClr>
                  </a:innerShdw>
                </a:effectLst>
                <a:latin typeface="Roboto Regular"/>
                <a:cs typeface="Roboto Regular"/>
              </a:rPr>
              <a:t>n op weg stuurt</a:t>
            </a:r>
            <a:endParaRPr lang="nl-NL" sz="5300" b="1" i="1" dirty="0">
              <a:ln w="1905">
                <a:solidFill>
                  <a:srgbClr val="472B05"/>
                </a:solidFill>
              </a:ln>
              <a:gradFill flip="none" rotWithShape="1">
                <a:gsLst>
                  <a:gs pos="100000">
                    <a:schemeClr val="accent5"/>
                  </a:gs>
                  <a:gs pos="0">
                    <a:schemeClr val="tx2"/>
                  </a:gs>
                </a:gsLst>
                <a:lin ang="0" scaled="1"/>
                <a:tileRect/>
              </a:gradFill>
              <a:effectLst>
                <a:innerShdw blurRad="69850" dist="43180" dir="5400000">
                  <a:srgbClr val="000000">
                    <a:alpha val="65000"/>
                  </a:srgbClr>
                </a:innerShdw>
              </a:effectLst>
              <a:latin typeface="Roboto Regular"/>
              <a:cs typeface="Roboto Regular"/>
            </a:endParaRPr>
          </a:p>
        </p:txBody>
      </p:sp>
      <p:sp>
        <p:nvSpPr>
          <p:cNvPr id="6" name="Afgeronde rechthoek 5"/>
          <p:cNvSpPr/>
          <p:nvPr/>
        </p:nvSpPr>
        <p:spPr>
          <a:xfrm>
            <a:off x="5207000" y="3221055"/>
            <a:ext cx="2965400" cy="883532"/>
          </a:xfrm>
          <a:prstGeom prst="roundRect">
            <a:avLst/>
          </a:prstGeom>
          <a:ln w="3175" cmpd="sng">
            <a:no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nl-NL" sz="3200" dirty="0" smtClean="0"/>
              <a:t>Hand. 9:1-31</a:t>
            </a:r>
            <a:endParaRPr lang="nl-NL" sz="3200" dirty="0"/>
          </a:p>
        </p:txBody>
      </p:sp>
    </p:spTree>
    <p:extLst>
      <p:ext uri="{BB962C8B-B14F-4D97-AF65-F5344CB8AC3E}">
        <p14:creationId xmlns:p14="http://schemas.microsoft.com/office/powerpoint/2010/main" val="143711335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solidFill>
                  <a:srgbClr val="FFFF00"/>
                </a:solidFill>
                <a:effectLst>
                  <a:glow rad="101600">
                    <a:srgbClr val="FF0000">
                      <a:alpha val="75000"/>
                    </a:srgbClr>
                  </a:glow>
                </a:effectLst>
                <a:latin typeface="Roboto Regular"/>
                <a:cs typeface="Roboto Regular"/>
              </a:rPr>
              <a:t>Genade </a:t>
            </a:r>
            <a:r>
              <a:rPr lang="nl-NL" dirty="0" smtClean="0">
                <a:solidFill>
                  <a:srgbClr val="472B05"/>
                </a:solidFill>
                <a:latin typeface="Roboto Regular"/>
                <a:cs typeface="Roboto Regular"/>
              </a:rPr>
              <a:t>keert                    om</a:t>
            </a:r>
            <a:endParaRPr lang="nl-NL" dirty="0">
              <a:latin typeface="Roboto Regular"/>
              <a:cs typeface="Roboto Regular"/>
            </a:endParaRPr>
          </a:p>
        </p:txBody>
      </p:sp>
      <p:sp>
        <p:nvSpPr>
          <p:cNvPr id="3" name="Tijdelijke aanduiding voor inhoud 2"/>
          <p:cNvSpPr>
            <a:spLocks noGrp="1"/>
          </p:cNvSpPr>
          <p:nvPr>
            <p:ph idx="1"/>
          </p:nvPr>
        </p:nvSpPr>
        <p:spPr>
          <a:xfrm>
            <a:off x="457200" y="1699860"/>
            <a:ext cx="8229600" cy="4525963"/>
          </a:xfrm>
        </p:spPr>
        <p:txBody>
          <a:bodyPr>
            <a:normAutofit/>
          </a:bodyPr>
          <a:lstStyle/>
          <a:p>
            <a:pPr marL="533400" indent="-533400">
              <a:lnSpc>
                <a:spcPct val="120000"/>
              </a:lnSpc>
              <a:buFont typeface="Wingdings" charset="2"/>
              <a:buChar char="v"/>
            </a:pPr>
            <a:r>
              <a:rPr lang="nl-NL" sz="2500" dirty="0" smtClean="0">
                <a:solidFill>
                  <a:srgbClr val="472B05"/>
                </a:solidFill>
                <a:latin typeface="Roboto Regular"/>
                <a:cs typeface="Roboto Regular"/>
              </a:rPr>
              <a:t>van christen</a:t>
            </a:r>
            <a:r>
              <a:rPr lang="nl-NL" sz="2500" i="1" dirty="0" smtClean="0">
                <a:solidFill>
                  <a:srgbClr val="472B05"/>
                </a:solidFill>
                <a:latin typeface="Roboto Regular"/>
                <a:cs typeface="Roboto Regular"/>
              </a:rPr>
              <a:t>af</a:t>
            </a:r>
            <a:r>
              <a:rPr lang="nl-NL" sz="2500" dirty="0" smtClean="0">
                <a:solidFill>
                  <a:srgbClr val="472B05"/>
                </a:solidFill>
                <a:latin typeface="Roboto Regular"/>
                <a:cs typeface="Roboto Regular"/>
              </a:rPr>
              <a:t>maker tot christenmaker</a:t>
            </a:r>
          </a:p>
          <a:p>
            <a:pPr marL="533400" indent="-533400">
              <a:lnSpc>
                <a:spcPct val="120000"/>
              </a:lnSpc>
              <a:buFont typeface="Wingdings" charset="2"/>
              <a:buChar char="v"/>
            </a:pPr>
            <a:r>
              <a:rPr lang="nl-NL" sz="2500" dirty="0" smtClean="0">
                <a:solidFill>
                  <a:srgbClr val="472B05"/>
                </a:solidFill>
                <a:latin typeface="Roboto Regular"/>
                <a:cs typeface="Roboto Regular"/>
              </a:rPr>
              <a:t>van uitroeier van een beweging tot verspreider van die beweging</a:t>
            </a:r>
          </a:p>
          <a:p>
            <a:pPr marL="533400" indent="-533400">
              <a:lnSpc>
                <a:spcPct val="120000"/>
              </a:lnSpc>
              <a:buFont typeface="Wingdings" charset="2"/>
              <a:buChar char="v"/>
            </a:pPr>
            <a:r>
              <a:rPr lang="nl-NL" sz="2500" dirty="0" smtClean="0">
                <a:solidFill>
                  <a:srgbClr val="472B05"/>
                </a:solidFill>
                <a:latin typeface="Roboto Regular"/>
                <a:cs typeface="Roboto Regular"/>
              </a:rPr>
              <a:t>van iemand die het Licht niet ziet naar iemand die anderen tot het </a:t>
            </a:r>
            <a:r>
              <a:rPr lang="nl-NL" sz="2500" dirty="0">
                <a:solidFill>
                  <a:srgbClr val="472B05"/>
                </a:solidFill>
                <a:latin typeface="Roboto Regular"/>
                <a:cs typeface="Roboto Regular"/>
              </a:rPr>
              <a:t>L</a:t>
            </a:r>
            <a:r>
              <a:rPr lang="nl-NL" sz="2500" dirty="0" smtClean="0">
                <a:solidFill>
                  <a:srgbClr val="472B05"/>
                </a:solidFill>
                <a:latin typeface="Roboto Regular"/>
                <a:cs typeface="Roboto Regular"/>
              </a:rPr>
              <a:t>icht wil brengen</a:t>
            </a:r>
          </a:p>
          <a:p>
            <a:pPr marL="533400" indent="-533400">
              <a:lnSpc>
                <a:spcPct val="120000"/>
              </a:lnSpc>
              <a:buFont typeface="Wingdings" charset="2"/>
              <a:buChar char="v"/>
            </a:pPr>
            <a:r>
              <a:rPr lang="nl-NL" sz="2500" dirty="0" smtClean="0">
                <a:solidFill>
                  <a:srgbClr val="472B05"/>
                </a:solidFill>
                <a:latin typeface="Roboto Regular"/>
                <a:cs typeface="Roboto Regular"/>
              </a:rPr>
              <a:t>eerst arresteert hij mensen, nu is hij door Christus gearresteerd</a:t>
            </a:r>
          </a:p>
          <a:p>
            <a:pPr marL="533400" indent="-533400">
              <a:lnSpc>
                <a:spcPct val="120000"/>
              </a:lnSpc>
              <a:buFont typeface="Wingdings" charset="2"/>
              <a:buChar char="v"/>
            </a:pPr>
            <a:endParaRPr lang="nl-NL" sz="2500" dirty="0">
              <a:solidFill>
                <a:srgbClr val="472B05"/>
              </a:solidFill>
              <a:latin typeface="Roboto Regular"/>
              <a:cs typeface="Roboto Regular"/>
            </a:endParaRPr>
          </a:p>
        </p:txBody>
      </p:sp>
      <p:sp>
        <p:nvSpPr>
          <p:cNvPr id="4" name="Titel 1"/>
          <p:cNvSpPr txBox="1">
            <a:spLocks/>
          </p:cNvSpPr>
          <p:nvPr/>
        </p:nvSpPr>
        <p:spPr>
          <a:xfrm>
            <a:off x="1765300" y="-52740"/>
            <a:ext cx="8229600" cy="174466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l-NL" dirty="0" smtClean="0">
                <a:solidFill>
                  <a:srgbClr val="0000FF"/>
                </a:solidFill>
                <a:latin typeface="Roboto Regular"/>
                <a:cs typeface="Roboto Regular"/>
              </a:rPr>
              <a:t>mensen</a:t>
            </a:r>
          </a:p>
          <a:p>
            <a:r>
              <a:rPr lang="nl-NL" dirty="0" smtClean="0">
                <a:solidFill>
                  <a:schemeClr val="accent3"/>
                </a:solidFill>
                <a:latin typeface="Roboto Regular"/>
                <a:cs typeface="Roboto Regular"/>
              </a:rPr>
              <a:t>de zaken</a:t>
            </a:r>
            <a:endParaRPr lang="nl-NL" dirty="0">
              <a:solidFill>
                <a:schemeClr val="accent3"/>
              </a:solidFill>
              <a:latin typeface="Roboto Regular"/>
              <a:cs typeface="Roboto Regular"/>
            </a:endParaRPr>
          </a:p>
        </p:txBody>
      </p:sp>
    </p:spTree>
    <p:extLst>
      <p:ext uri="{BB962C8B-B14F-4D97-AF65-F5344CB8AC3E}">
        <p14:creationId xmlns:p14="http://schemas.microsoft.com/office/powerpoint/2010/main" val="39646574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solidFill>
                  <a:srgbClr val="FFFF00"/>
                </a:solidFill>
                <a:effectLst>
                  <a:glow rad="101600">
                    <a:srgbClr val="FF0000">
                      <a:alpha val="75000"/>
                    </a:srgbClr>
                  </a:glow>
                </a:effectLst>
                <a:latin typeface="Roboto Regular"/>
                <a:cs typeface="Roboto Regular"/>
              </a:rPr>
              <a:t>Genade </a:t>
            </a:r>
            <a:r>
              <a:rPr lang="nl-NL" dirty="0" smtClean="0">
                <a:solidFill>
                  <a:srgbClr val="472B05"/>
                </a:solidFill>
                <a:latin typeface="Roboto Regular"/>
                <a:cs typeface="Roboto Regular"/>
              </a:rPr>
              <a:t>keert                    om</a:t>
            </a:r>
            <a:endParaRPr lang="nl-NL" dirty="0">
              <a:latin typeface="Roboto Regular"/>
              <a:cs typeface="Roboto Regular"/>
            </a:endParaRPr>
          </a:p>
        </p:txBody>
      </p:sp>
      <p:sp>
        <p:nvSpPr>
          <p:cNvPr id="3" name="Tijdelijke aanduiding voor inhoud 2"/>
          <p:cNvSpPr>
            <a:spLocks noGrp="1"/>
          </p:cNvSpPr>
          <p:nvPr>
            <p:ph idx="1"/>
          </p:nvPr>
        </p:nvSpPr>
        <p:spPr>
          <a:xfrm>
            <a:off x="457200" y="1699860"/>
            <a:ext cx="8229600" cy="4525963"/>
          </a:xfrm>
        </p:spPr>
        <p:txBody>
          <a:bodyPr>
            <a:normAutofit/>
          </a:bodyPr>
          <a:lstStyle/>
          <a:p>
            <a:pPr marL="533400" indent="-533400">
              <a:lnSpc>
                <a:spcPct val="120000"/>
              </a:lnSpc>
              <a:buFont typeface="Wingdings" charset="2"/>
              <a:buChar char="v"/>
            </a:pPr>
            <a:r>
              <a:rPr lang="nl-NL" sz="2400" dirty="0" smtClean="0">
                <a:solidFill>
                  <a:srgbClr val="472B05"/>
                </a:solidFill>
                <a:latin typeface="Roboto regular"/>
                <a:cs typeface="Roboto regular"/>
              </a:rPr>
              <a:t>eerst vervolgt hij </a:t>
            </a:r>
            <a:r>
              <a:rPr lang="nl-NL" sz="2400" dirty="0" smtClean="0">
                <a:solidFill>
                  <a:srgbClr val="472B05"/>
                </a:solidFill>
                <a:latin typeface="Roboto regular"/>
                <a:cs typeface="Roboto regular"/>
              </a:rPr>
              <a:t>mensen </a:t>
            </a:r>
            <a:r>
              <a:rPr lang="nl-NL" sz="2400" dirty="0" smtClean="0">
                <a:solidFill>
                  <a:srgbClr val="472B05"/>
                </a:solidFill>
                <a:latin typeface="Roboto regular"/>
                <a:cs typeface="Roboto regular"/>
              </a:rPr>
              <a:t>om Jezus’ wil, nu wordt hij </a:t>
            </a:r>
            <a:r>
              <a:rPr lang="nl-NL" sz="2400" dirty="0" smtClean="0">
                <a:solidFill>
                  <a:srgbClr val="472B05"/>
                </a:solidFill>
                <a:latin typeface="Roboto regular"/>
                <a:cs typeface="Roboto regular"/>
              </a:rPr>
              <a:t>zelf vervolgd </a:t>
            </a:r>
            <a:r>
              <a:rPr lang="nl-NL" sz="2400" dirty="0" smtClean="0">
                <a:solidFill>
                  <a:srgbClr val="472B05"/>
                </a:solidFill>
                <a:latin typeface="Roboto regular"/>
                <a:cs typeface="Roboto regular"/>
              </a:rPr>
              <a:t>om Jezus’ wil</a:t>
            </a:r>
          </a:p>
          <a:p>
            <a:pPr marL="533400" indent="-533400">
              <a:lnSpc>
                <a:spcPct val="120000"/>
              </a:lnSpc>
              <a:buFont typeface="Wingdings" charset="2"/>
              <a:buChar char="v"/>
            </a:pPr>
            <a:r>
              <a:rPr lang="en-US" sz="2400" dirty="0">
                <a:solidFill>
                  <a:srgbClr val="472B05"/>
                </a:solidFill>
                <a:latin typeface="Roboto regular"/>
                <a:cs typeface="Roboto regular"/>
              </a:rPr>
              <a:t>van </a:t>
            </a:r>
            <a:r>
              <a:rPr lang="en-US" sz="2400" dirty="0" err="1">
                <a:solidFill>
                  <a:srgbClr val="472B05"/>
                </a:solidFill>
                <a:latin typeface="Roboto regular"/>
                <a:cs typeface="Roboto regular"/>
              </a:rPr>
              <a:t>Jezus</a:t>
            </a:r>
            <a:r>
              <a:rPr lang="en-US" sz="2400" dirty="0">
                <a:solidFill>
                  <a:srgbClr val="472B05"/>
                </a:solidFill>
                <a:latin typeface="Roboto regular"/>
                <a:cs typeface="Roboto regular"/>
              </a:rPr>
              <a:t>’ </a:t>
            </a:r>
            <a:r>
              <a:rPr lang="en-US" sz="2400" dirty="0" err="1">
                <a:solidFill>
                  <a:srgbClr val="472B05"/>
                </a:solidFill>
                <a:latin typeface="Roboto regular"/>
                <a:cs typeface="Roboto regular"/>
              </a:rPr>
              <a:t>meest</a:t>
            </a:r>
            <a:r>
              <a:rPr lang="en-US" sz="2400" dirty="0">
                <a:solidFill>
                  <a:srgbClr val="472B05"/>
                </a:solidFill>
                <a:latin typeface="Roboto regular"/>
                <a:cs typeface="Roboto regular"/>
              </a:rPr>
              <a:t> </a:t>
            </a:r>
            <a:r>
              <a:rPr lang="en-US" sz="2400" dirty="0" err="1">
                <a:solidFill>
                  <a:srgbClr val="472B05"/>
                </a:solidFill>
                <a:latin typeface="Roboto regular"/>
                <a:cs typeface="Roboto regular"/>
              </a:rPr>
              <a:t>ijverige</a:t>
            </a:r>
            <a:r>
              <a:rPr lang="en-US" sz="2400" dirty="0">
                <a:solidFill>
                  <a:srgbClr val="472B05"/>
                </a:solidFill>
                <a:latin typeface="Roboto regular"/>
                <a:cs typeface="Roboto regular"/>
              </a:rPr>
              <a:t> </a:t>
            </a:r>
            <a:r>
              <a:rPr lang="en-US" sz="2400" dirty="0" err="1">
                <a:solidFill>
                  <a:srgbClr val="472B05"/>
                </a:solidFill>
                <a:latin typeface="Roboto regular"/>
                <a:cs typeface="Roboto regular"/>
              </a:rPr>
              <a:t>vervolger</a:t>
            </a:r>
            <a:r>
              <a:rPr lang="en-US" sz="2400" dirty="0">
                <a:solidFill>
                  <a:srgbClr val="472B05"/>
                </a:solidFill>
                <a:latin typeface="Roboto regular"/>
                <a:cs typeface="Roboto regular"/>
              </a:rPr>
              <a:t> </a:t>
            </a:r>
            <a:r>
              <a:rPr lang="en-US" sz="2400" dirty="0" err="1">
                <a:solidFill>
                  <a:srgbClr val="472B05"/>
                </a:solidFill>
                <a:latin typeface="Roboto regular"/>
                <a:cs typeface="Roboto regular"/>
              </a:rPr>
              <a:t>zijn</a:t>
            </a:r>
            <a:r>
              <a:rPr lang="en-US" sz="2400" dirty="0">
                <a:solidFill>
                  <a:srgbClr val="472B05"/>
                </a:solidFill>
                <a:latin typeface="Roboto regular"/>
                <a:cs typeface="Roboto regular"/>
              </a:rPr>
              <a:t> </a:t>
            </a:r>
            <a:r>
              <a:rPr lang="en-US" sz="2400" dirty="0" err="1">
                <a:solidFill>
                  <a:srgbClr val="472B05"/>
                </a:solidFill>
                <a:latin typeface="Roboto regular"/>
                <a:cs typeface="Roboto regular"/>
              </a:rPr>
              <a:t>meest</a:t>
            </a:r>
            <a:r>
              <a:rPr lang="en-US" sz="2400" dirty="0">
                <a:solidFill>
                  <a:srgbClr val="472B05"/>
                </a:solidFill>
                <a:latin typeface="Roboto regular"/>
                <a:cs typeface="Roboto regular"/>
              </a:rPr>
              <a:t> </a:t>
            </a:r>
            <a:r>
              <a:rPr lang="en-US" sz="2400" dirty="0" err="1">
                <a:solidFill>
                  <a:srgbClr val="472B05"/>
                </a:solidFill>
                <a:latin typeface="Roboto regular"/>
                <a:cs typeface="Roboto regular"/>
              </a:rPr>
              <a:t>vurige</a:t>
            </a:r>
            <a:r>
              <a:rPr lang="en-US" sz="2400" dirty="0">
                <a:solidFill>
                  <a:srgbClr val="472B05"/>
                </a:solidFill>
                <a:latin typeface="Roboto regular"/>
                <a:cs typeface="Roboto regular"/>
              </a:rPr>
              <a:t> </a:t>
            </a:r>
            <a:r>
              <a:rPr lang="en-US" sz="2400" dirty="0" err="1">
                <a:solidFill>
                  <a:srgbClr val="472B05"/>
                </a:solidFill>
                <a:latin typeface="Roboto regular"/>
                <a:cs typeface="Roboto regular"/>
              </a:rPr>
              <a:t>getuige</a:t>
            </a:r>
            <a:r>
              <a:rPr lang="en-US" sz="2400" dirty="0">
                <a:solidFill>
                  <a:srgbClr val="472B05"/>
                </a:solidFill>
                <a:latin typeface="Roboto regular"/>
                <a:cs typeface="Roboto regular"/>
              </a:rPr>
              <a:t>! </a:t>
            </a:r>
            <a:r>
              <a:rPr lang="en-US" sz="2400" dirty="0" smtClean="0">
                <a:solidFill>
                  <a:srgbClr val="472B05"/>
                </a:solidFill>
                <a:latin typeface="Roboto regular"/>
                <a:cs typeface="Roboto regular"/>
              </a:rPr>
              <a:t> </a:t>
            </a:r>
            <a:r>
              <a:rPr lang="en-US" sz="2400" i="1" dirty="0" err="1" smtClean="0">
                <a:solidFill>
                  <a:srgbClr val="472B05"/>
                </a:solidFill>
                <a:latin typeface="Roboto regular"/>
                <a:cs typeface="Roboto regular"/>
              </a:rPr>
              <a:t>vleselijke</a:t>
            </a:r>
            <a:r>
              <a:rPr lang="en-US" sz="2400" i="1" dirty="0" smtClean="0">
                <a:solidFill>
                  <a:srgbClr val="472B05"/>
                </a:solidFill>
                <a:latin typeface="Roboto regular"/>
                <a:cs typeface="Roboto regular"/>
              </a:rPr>
              <a:t> </a:t>
            </a:r>
            <a:r>
              <a:rPr lang="en-US" sz="2400" i="1" dirty="0" err="1" smtClean="0">
                <a:solidFill>
                  <a:srgbClr val="472B05"/>
                </a:solidFill>
                <a:latin typeface="Roboto regular"/>
                <a:cs typeface="Roboto regular"/>
              </a:rPr>
              <a:t>ijver</a:t>
            </a:r>
            <a:r>
              <a:rPr lang="en-US" sz="2400" i="1" dirty="0" smtClean="0">
                <a:solidFill>
                  <a:srgbClr val="472B05"/>
                </a:solidFill>
                <a:latin typeface="Roboto regular"/>
                <a:cs typeface="Roboto regular"/>
              </a:rPr>
              <a:t> -&gt; </a:t>
            </a:r>
            <a:r>
              <a:rPr lang="en-US" sz="2400" i="1" dirty="0" err="1" smtClean="0">
                <a:solidFill>
                  <a:srgbClr val="472B05"/>
                </a:solidFill>
                <a:latin typeface="Roboto regular"/>
                <a:cs typeface="Roboto regular"/>
              </a:rPr>
              <a:t>geestelijke</a:t>
            </a:r>
            <a:r>
              <a:rPr lang="en-US" sz="2400" i="1" dirty="0" smtClean="0">
                <a:solidFill>
                  <a:srgbClr val="472B05"/>
                </a:solidFill>
                <a:latin typeface="Roboto regular"/>
                <a:cs typeface="Roboto regular"/>
              </a:rPr>
              <a:t> </a:t>
            </a:r>
            <a:r>
              <a:rPr lang="en-US" sz="2400" i="1" dirty="0" err="1" smtClean="0">
                <a:solidFill>
                  <a:srgbClr val="472B05"/>
                </a:solidFill>
                <a:latin typeface="Roboto regular"/>
                <a:cs typeface="Roboto regular"/>
              </a:rPr>
              <a:t>ijver</a:t>
            </a:r>
            <a:endParaRPr lang="en-US" sz="2400" i="1" dirty="0">
              <a:solidFill>
                <a:srgbClr val="472B05"/>
              </a:solidFill>
              <a:latin typeface="Roboto regular"/>
              <a:cs typeface="Roboto regular"/>
            </a:endParaRPr>
          </a:p>
          <a:p>
            <a:pPr marL="533400" indent="-533400">
              <a:lnSpc>
                <a:spcPct val="120000"/>
              </a:lnSpc>
              <a:buFont typeface="Wingdings" charset="2"/>
              <a:buChar char="v"/>
            </a:pPr>
            <a:r>
              <a:rPr lang="en-US" sz="2400" dirty="0" err="1" smtClean="0">
                <a:solidFill>
                  <a:srgbClr val="472B05"/>
                </a:solidFill>
                <a:latin typeface="Roboto regular"/>
                <a:cs typeface="Roboto regular"/>
              </a:rPr>
              <a:t>vervolgde</a:t>
            </a:r>
            <a:r>
              <a:rPr lang="en-US" sz="2400" dirty="0" smtClean="0">
                <a:solidFill>
                  <a:srgbClr val="472B05"/>
                </a:solidFill>
                <a:latin typeface="Roboto regular"/>
                <a:cs typeface="Roboto regular"/>
              </a:rPr>
              <a:t> </a:t>
            </a:r>
            <a:r>
              <a:rPr lang="en-US" sz="2400" dirty="0" err="1" smtClean="0">
                <a:solidFill>
                  <a:srgbClr val="472B05"/>
                </a:solidFill>
                <a:latin typeface="Roboto regular"/>
                <a:cs typeface="Roboto regular"/>
              </a:rPr>
              <a:t>Christus</a:t>
            </a:r>
            <a:r>
              <a:rPr lang="en-US" sz="2400" dirty="0">
                <a:solidFill>
                  <a:srgbClr val="472B05"/>
                </a:solidFill>
                <a:latin typeface="Roboto regular"/>
                <a:cs typeface="Roboto regular"/>
              </a:rPr>
              <a:t> </a:t>
            </a:r>
            <a:r>
              <a:rPr lang="en-US" sz="2400" dirty="0" smtClean="0">
                <a:solidFill>
                  <a:srgbClr val="472B05"/>
                </a:solidFill>
                <a:latin typeface="Roboto regular"/>
                <a:cs typeface="Roboto regular"/>
              </a:rPr>
              <a:t>-&gt; </a:t>
            </a:r>
            <a:r>
              <a:rPr lang="en-US" sz="2400" dirty="0" err="1" smtClean="0">
                <a:solidFill>
                  <a:srgbClr val="472B05"/>
                </a:solidFill>
                <a:latin typeface="Roboto regular"/>
                <a:cs typeface="Roboto regular"/>
              </a:rPr>
              <a:t>jaagt</a:t>
            </a:r>
            <a:r>
              <a:rPr lang="en-US" sz="2400" dirty="0" smtClean="0">
                <a:solidFill>
                  <a:srgbClr val="472B05"/>
                </a:solidFill>
                <a:latin typeface="Roboto regular"/>
                <a:cs typeface="Roboto regular"/>
              </a:rPr>
              <a:t> </a:t>
            </a:r>
            <a:r>
              <a:rPr lang="en-US" sz="2400" dirty="0" err="1" smtClean="0">
                <a:solidFill>
                  <a:srgbClr val="472B05"/>
                </a:solidFill>
                <a:latin typeface="Roboto regular"/>
                <a:cs typeface="Roboto regular"/>
              </a:rPr>
              <a:t>naar</a:t>
            </a:r>
            <a:r>
              <a:rPr lang="en-US" sz="2400" dirty="0">
                <a:solidFill>
                  <a:srgbClr val="472B05"/>
                </a:solidFill>
                <a:latin typeface="Roboto regular"/>
                <a:cs typeface="Roboto regular"/>
              </a:rPr>
              <a:t> </a:t>
            </a:r>
            <a:r>
              <a:rPr lang="en-US" sz="2400" dirty="0" err="1" smtClean="0">
                <a:solidFill>
                  <a:srgbClr val="472B05"/>
                </a:solidFill>
                <a:latin typeface="Roboto regular"/>
                <a:cs typeface="Roboto regular"/>
              </a:rPr>
              <a:t>Christus</a:t>
            </a:r>
            <a:r>
              <a:rPr lang="en-US" sz="2400" dirty="0" smtClean="0">
                <a:solidFill>
                  <a:srgbClr val="472B05"/>
                </a:solidFill>
                <a:latin typeface="Roboto regular"/>
                <a:cs typeface="Roboto regular"/>
              </a:rPr>
              <a:t> (</a:t>
            </a:r>
            <a:r>
              <a:rPr lang="en-US" sz="2400" dirty="0" err="1" smtClean="0">
                <a:solidFill>
                  <a:srgbClr val="472B05"/>
                </a:solidFill>
                <a:latin typeface="Roboto regular"/>
                <a:cs typeface="Roboto regular"/>
              </a:rPr>
              <a:t>Fil</a:t>
            </a:r>
            <a:r>
              <a:rPr lang="en-US" sz="2400" dirty="0" smtClean="0">
                <a:solidFill>
                  <a:srgbClr val="472B05"/>
                </a:solidFill>
                <a:latin typeface="Roboto regular"/>
                <a:cs typeface="Roboto regular"/>
              </a:rPr>
              <a:t>. 3:12, 14)</a:t>
            </a:r>
          </a:p>
          <a:p>
            <a:pPr marL="0" indent="0">
              <a:lnSpc>
                <a:spcPct val="120000"/>
              </a:lnSpc>
              <a:buNone/>
            </a:pPr>
            <a:r>
              <a:rPr lang="nl-NL" sz="2400" dirty="0" smtClean="0">
                <a:solidFill>
                  <a:srgbClr val="472B05"/>
                </a:solidFill>
                <a:latin typeface="Palatino"/>
                <a:cs typeface="Palatino"/>
              </a:rPr>
              <a:t>			</a:t>
            </a:r>
            <a:r>
              <a:rPr lang="nl-NL" sz="2400" dirty="0" smtClean="0">
                <a:solidFill>
                  <a:srgbClr val="472B05"/>
                </a:solidFill>
                <a:latin typeface="Palatino"/>
                <a:cs typeface="Palatino"/>
              </a:rPr>
              <a:t>In Grieks hetzelfde woord:</a:t>
            </a:r>
            <a:r>
              <a:rPr lang="nl-NL" sz="2400" dirty="0">
                <a:solidFill>
                  <a:srgbClr val="472B05"/>
                </a:solidFill>
                <a:latin typeface="Palatino"/>
                <a:cs typeface="Palatino"/>
              </a:rPr>
              <a:t> </a:t>
            </a:r>
            <a:r>
              <a:rPr lang="el-GR" sz="2400" dirty="0" smtClean="0">
                <a:solidFill>
                  <a:srgbClr val="472B05"/>
                </a:solidFill>
                <a:latin typeface="Palatino"/>
                <a:cs typeface="Palatino"/>
              </a:rPr>
              <a:t>διώκω</a:t>
            </a:r>
            <a:r>
              <a:rPr lang="nl-NL" sz="2400" dirty="0" smtClean="0">
                <a:solidFill>
                  <a:srgbClr val="472B05"/>
                </a:solidFill>
                <a:latin typeface="Palatino"/>
                <a:cs typeface="Palatino"/>
              </a:rPr>
              <a:t> (</a:t>
            </a:r>
            <a:r>
              <a:rPr lang="nl-NL" sz="2400" dirty="0" err="1" smtClean="0">
                <a:solidFill>
                  <a:srgbClr val="472B05"/>
                </a:solidFill>
                <a:latin typeface="Palatino"/>
                <a:cs typeface="Palatino"/>
              </a:rPr>
              <a:t>dioko</a:t>
            </a:r>
            <a:r>
              <a:rPr lang="nl-NL" sz="2400" dirty="0" smtClean="0">
                <a:solidFill>
                  <a:srgbClr val="472B05"/>
                </a:solidFill>
                <a:latin typeface="Palatino"/>
                <a:cs typeface="Palatino"/>
              </a:rPr>
              <a:t>)</a:t>
            </a:r>
            <a:endParaRPr lang="en-US" sz="2400" dirty="0" smtClean="0">
              <a:solidFill>
                <a:srgbClr val="472B05"/>
              </a:solidFill>
              <a:latin typeface="Palatino"/>
              <a:cs typeface="Palatino"/>
            </a:endParaRPr>
          </a:p>
          <a:p>
            <a:pPr marL="533400" lvl="0" indent="-533400">
              <a:lnSpc>
                <a:spcPct val="120000"/>
              </a:lnSpc>
              <a:buFont typeface="Wingdings" charset="2"/>
              <a:buChar char="v"/>
            </a:pPr>
            <a:r>
              <a:rPr lang="en-US" sz="2400" dirty="0">
                <a:solidFill>
                  <a:srgbClr val="472B05"/>
                </a:solidFill>
                <a:latin typeface="Roboto regular"/>
                <a:cs typeface="Roboto regular"/>
              </a:rPr>
              <a:t>van </a:t>
            </a:r>
            <a:r>
              <a:rPr lang="en-US" sz="2400" dirty="0" err="1">
                <a:solidFill>
                  <a:srgbClr val="472B05"/>
                </a:solidFill>
                <a:latin typeface="Roboto regular"/>
                <a:cs typeface="Roboto regular"/>
              </a:rPr>
              <a:t>een</a:t>
            </a:r>
            <a:r>
              <a:rPr lang="en-US" sz="2400" dirty="0">
                <a:solidFill>
                  <a:srgbClr val="472B05"/>
                </a:solidFill>
                <a:latin typeface="Roboto regular"/>
                <a:cs typeface="Roboto regular"/>
              </a:rPr>
              <a:t> wolf </a:t>
            </a:r>
            <a:r>
              <a:rPr lang="en-US" sz="2400" dirty="0" err="1" smtClean="0">
                <a:solidFill>
                  <a:srgbClr val="472B05"/>
                </a:solidFill>
                <a:latin typeface="Roboto regular"/>
                <a:cs typeface="Roboto regular"/>
              </a:rPr>
              <a:t>een</a:t>
            </a:r>
            <a:r>
              <a:rPr lang="en-US" sz="2400" dirty="0" smtClean="0">
                <a:solidFill>
                  <a:srgbClr val="472B05"/>
                </a:solidFill>
                <a:latin typeface="Roboto regular"/>
                <a:cs typeface="Roboto regular"/>
              </a:rPr>
              <a:t> </a:t>
            </a:r>
            <a:r>
              <a:rPr lang="en-US" sz="2400" dirty="0" err="1" smtClean="0">
                <a:solidFill>
                  <a:srgbClr val="472B05"/>
                </a:solidFill>
                <a:latin typeface="Roboto regular"/>
                <a:cs typeface="Roboto regular"/>
              </a:rPr>
              <a:t>schaap</a:t>
            </a:r>
            <a:r>
              <a:rPr lang="en-US" sz="2400" dirty="0" smtClean="0">
                <a:solidFill>
                  <a:srgbClr val="472B05"/>
                </a:solidFill>
                <a:latin typeface="Roboto regular"/>
                <a:cs typeface="Roboto regular"/>
              </a:rPr>
              <a:t> </a:t>
            </a:r>
            <a:r>
              <a:rPr lang="en-US" sz="2400" dirty="0" err="1" smtClean="0">
                <a:solidFill>
                  <a:srgbClr val="472B05"/>
                </a:solidFill>
                <a:latin typeface="Roboto regular"/>
                <a:cs typeface="Roboto regular"/>
              </a:rPr>
              <a:t>geworden</a:t>
            </a:r>
            <a:r>
              <a:rPr lang="en-US" sz="2400" dirty="0" smtClean="0">
                <a:solidFill>
                  <a:srgbClr val="472B05"/>
                </a:solidFill>
                <a:latin typeface="Roboto regular"/>
                <a:cs typeface="Roboto regular"/>
              </a:rPr>
              <a:t>, </a:t>
            </a:r>
            <a:r>
              <a:rPr lang="en-US" sz="2400" dirty="0" err="1">
                <a:solidFill>
                  <a:srgbClr val="472B05"/>
                </a:solidFill>
                <a:latin typeface="Roboto regular"/>
                <a:cs typeface="Roboto regular"/>
              </a:rPr>
              <a:t>zelfs</a:t>
            </a:r>
            <a:r>
              <a:rPr lang="en-US" sz="2400" dirty="0">
                <a:solidFill>
                  <a:srgbClr val="472B05"/>
                </a:solidFill>
                <a:latin typeface="Roboto regular"/>
                <a:cs typeface="Roboto regular"/>
              </a:rPr>
              <a:t> </a:t>
            </a:r>
            <a:r>
              <a:rPr lang="en-US" sz="2400" dirty="0" err="1">
                <a:solidFill>
                  <a:srgbClr val="472B05"/>
                </a:solidFill>
                <a:latin typeface="Roboto regular"/>
                <a:cs typeface="Roboto regular"/>
              </a:rPr>
              <a:t>een</a:t>
            </a:r>
            <a:r>
              <a:rPr lang="en-US" sz="2400" dirty="0">
                <a:solidFill>
                  <a:srgbClr val="472B05"/>
                </a:solidFill>
                <a:latin typeface="Roboto regular"/>
                <a:cs typeface="Roboto regular"/>
              </a:rPr>
              <a:t> herder!</a:t>
            </a:r>
            <a:endParaRPr lang="nl-NL" sz="2400" dirty="0">
              <a:solidFill>
                <a:srgbClr val="472B05"/>
              </a:solidFill>
              <a:latin typeface="Roboto regular"/>
              <a:cs typeface="Roboto regular"/>
            </a:endParaRPr>
          </a:p>
          <a:p>
            <a:pPr marL="533400" indent="-533400">
              <a:lnSpc>
                <a:spcPct val="120000"/>
              </a:lnSpc>
              <a:buFont typeface="Wingdings" charset="2"/>
              <a:buChar char="v"/>
            </a:pPr>
            <a:endParaRPr lang="nl-NL" sz="2400" dirty="0">
              <a:solidFill>
                <a:srgbClr val="472B05"/>
              </a:solidFill>
              <a:latin typeface="Roboto regular"/>
              <a:cs typeface="Roboto regular"/>
            </a:endParaRPr>
          </a:p>
        </p:txBody>
      </p:sp>
      <p:sp>
        <p:nvSpPr>
          <p:cNvPr id="4" name="Titel 1"/>
          <p:cNvSpPr txBox="1">
            <a:spLocks/>
          </p:cNvSpPr>
          <p:nvPr/>
        </p:nvSpPr>
        <p:spPr>
          <a:xfrm>
            <a:off x="1765300" y="-52740"/>
            <a:ext cx="8229600" cy="174466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l-NL" dirty="0" smtClean="0">
                <a:solidFill>
                  <a:srgbClr val="0000FF"/>
                </a:solidFill>
                <a:latin typeface="Roboto Regular"/>
                <a:cs typeface="Roboto Regular"/>
              </a:rPr>
              <a:t>mensen</a:t>
            </a:r>
          </a:p>
          <a:p>
            <a:r>
              <a:rPr lang="nl-NL" dirty="0" smtClean="0">
                <a:solidFill>
                  <a:schemeClr val="accent3"/>
                </a:solidFill>
                <a:latin typeface="Roboto Regular"/>
                <a:cs typeface="Roboto Regular"/>
              </a:rPr>
              <a:t>de zaken</a:t>
            </a:r>
            <a:endParaRPr lang="nl-NL" dirty="0">
              <a:solidFill>
                <a:schemeClr val="accent3"/>
              </a:solidFill>
              <a:latin typeface="Roboto Regular"/>
              <a:cs typeface="Roboto Regular"/>
            </a:endParaRPr>
          </a:p>
        </p:txBody>
      </p:sp>
    </p:spTree>
    <p:extLst>
      <p:ext uri="{BB962C8B-B14F-4D97-AF65-F5344CB8AC3E}">
        <p14:creationId xmlns:p14="http://schemas.microsoft.com/office/powerpoint/2010/main" val="2389243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500" dirty="0" smtClean="0">
                <a:solidFill>
                  <a:srgbClr val="472B05"/>
                </a:solidFill>
                <a:latin typeface="Roboto Regular"/>
                <a:cs typeface="Roboto Regular"/>
              </a:rPr>
              <a:t>Lessen</a:t>
            </a:r>
            <a:endParaRPr lang="nl-NL" sz="4500" dirty="0">
              <a:latin typeface="Roboto Regular"/>
              <a:cs typeface="Roboto Regular"/>
            </a:endParaRPr>
          </a:p>
        </p:txBody>
      </p:sp>
      <p:sp>
        <p:nvSpPr>
          <p:cNvPr id="3" name="Tijdelijke aanduiding voor inhoud 2"/>
          <p:cNvSpPr>
            <a:spLocks noGrp="1"/>
          </p:cNvSpPr>
          <p:nvPr>
            <p:ph idx="1"/>
          </p:nvPr>
        </p:nvSpPr>
        <p:spPr>
          <a:xfrm>
            <a:off x="304801" y="1455033"/>
            <a:ext cx="8496299" cy="4525963"/>
          </a:xfrm>
        </p:spPr>
        <p:txBody>
          <a:bodyPr>
            <a:noAutofit/>
          </a:bodyPr>
          <a:lstStyle/>
          <a:p>
            <a:pPr marL="514350" indent="-514350">
              <a:buFont typeface="+mj-lt"/>
              <a:buAutoNum type="arabicPeriod"/>
            </a:pPr>
            <a:r>
              <a:rPr lang="nl-NL" sz="2600" dirty="0" smtClean="0">
                <a:solidFill>
                  <a:srgbClr val="472B05"/>
                </a:solidFill>
                <a:latin typeface="Roboto regular"/>
                <a:cs typeface="Roboto regular"/>
              </a:rPr>
              <a:t>Geen </a:t>
            </a:r>
            <a:r>
              <a:rPr lang="nl-NL" sz="2600" dirty="0">
                <a:solidFill>
                  <a:srgbClr val="472B05"/>
                </a:solidFill>
                <a:latin typeface="Roboto regular"/>
                <a:cs typeface="Roboto regular"/>
              </a:rPr>
              <a:t>mens is te hopeloos om te worden bereikt en gered door Gods genade. </a:t>
            </a:r>
            <a:endParaRPr lang="nl-NL" sz="2600" dirty="0" smtClean="0">
              <a:solidFill>
                <a:srgbClr val="472B05"/>
              </a:solidFill>
              <a:latin typeface="Roboto regular"/>
              <a:cs typeface="Roboto regular"/>
            </a:endParaRPr>
          </a:p>
          <a:p>
            <a:pPr marL="514350" indent="-514350">
              <a:buFont typeface="+mj-lt"/>
              <a:buAutoNum type="arabicPeriod"/>
            </a:pPr>
            <a:r>
              <a:rPr lang="nl-NL" sz="2600" dirty="0" smtClean="0">
                <a:solidFill>
                  <a:srgbClr val="472B05"/>
                </a:solidFill>
                <a:latin typeface="Roboto regular"/>
                <a:cs typeface="Roboto regular"/>
              </a:rPr>
              <a:t>God </a:t>
            </a:r>
            <a:r>
              <a:rPr lang="nl-NL" sz="2600" dirty="0">
                <a:solidFill>
                  <a:srgbClr val="472B05"/>
                </a:solidFill>
                <a:latin typeface="Roboto regular"/>
                <a:cs typeface="Roboto regular"/>
              </a:rPr>
              <a:t>maakt in Zijn genade van vijanden vrienden</a:t>
            </a:r>
            <a:r>
              <a:rPr lang="nl-NL" sz="2600" dirty="0" smtClean="0">
                <a:solidFill>
                  <a:srgbClr val="472B05"/>
                </a:solidFill>
                <a:latin typeface="Roboto regular"/>
                <a:cs typeface="Roboto regular"/>
              </a:rPr>
              <a:t>.</a:t>
            </a:r>
          </a:p>
          <a:p>
            <a:pPr marL="514350" indent="-514350">
              <a:buFont typeface="+mj-lt"/>
              <a:buAutoNum type="arabicPeriod"/>
            </a:pPr>
            <a:r>
              <a:rPr lang="nl-NL" sz="2600" dirty="0" smtClean="0">
                <a:solidFill>
                  <a:srgbClr val="472B05"/>
                </a:solidFill>
                <a:latin typeface="Roboto regular"/>
                <a:cs typeface="Roboto regular"/>
              </a:rPr>
              <a:t>Mensen </a:t>
            </a:r>
            <a:r>
              <a:rPr lang="nl-NL" sz="2600" dirty="0">
                <a:solidFill>
                  <a:srgbClr val="472B05"/>
                </a:solidFill>
                <a:latin typeface="Roboto regular"/>
                <a:cs typeface="Roboto regular"/>
              </a:rPr>
              <a:t>veranderen in de ontmoeting met Jezus. </a:t>
            </a:r>
            <a:endParaRPr lang="nl-NL" sz="2600" dirty="0" smtClean="0">
              <a:solidFill>
                <a:srgbClr val="472B05"/>
              </a:solidFill>
              <a:latin typeface="Roboto regular"/>
              <a:cs typeface="Roboto regular"/>
            </a:endParaRPr>
          </a:p>
          <a:p>
            <a:pPr marL="514350" indent="-514350">
              <a:buFont typeface="+mj-lt"/>
              <a:buAutoNum type="arabicPeriod"/>
            </a:pPr>
            <a:r>
              <a:rPr lang="nl-NL" sz="2600" dirty="0" smtClean="0">
                <a:solidFill>
                  <a:srgbClr val="472B05"/>
                </a:solidFill>
                <a:latin typeface="Roboto regular"/>
                <a:cs typeface="Roboto regular"/>
              </a:rPr>
              <a:t>God </a:t>
            </a:r>
            <a:r>
              <a:rPr lang="nl-NL" sz="2600" dirty="0">
                <a:solidFill>
                  <a:srgbClr val="472B05"/>
                </a:solidFill>
                <a:latin typeface="Roboto regular"/>
                <a:cs typeface="Roboto regular"/>
              </a:rPr>
              <a:t>stopt niet bij bekering, maar wil mensen als Zijn instrumenten gebruiken.</a:t>
            </a:r>
          </a:p>
          <a:p>
            <a:pPr marL="514350" indent="-514350">
              <a:buFont typeface="+mj-lt"/>
              <a:buAutoNum type="arabicPeriod"/>
            </a:pPr>
            <a:r>
              <a:rPr lang="nl-NL" sz="2600" dirty="0" smtClean="0">
                <a:solidFill>
                  <a:srgbClr val="472B05"/>
                </a:solidFill>
                <a:latin typeface="Roboto regular"/>
                <a:cs typeface="Roboto regular"/>
              </a:rPr>
              <a:t>Het </a:t>
            </a:r>
            <a:r>
              <a:rPr lang="nl-NL" sz="2600" dirty="0">
                <a:solidFill>
                  <a:srgbClr val="472B05"/>
                </a:solidFill>
                <a:latin typeface="Roboto regular"/>
                <a:cs typeface="Roboto regular"/>
              </a:rPr>
              <a:t>belang van acceptatie en welkom in de gemeente van Jezus</a:t>
            </a:r>
            <a:r>
              <a:rPr lang="nl-NL" sz="2600" dirty="0" smtClean="0">
                <a:solidFill>
                  <a:srgbClr val="472B05"/>
                </a:solidFill>
                <a:latin typeface="Roboto regular"/>
                <a:cs typeface="Roboto regular"/>
              </a:rPr>
              <a:t>.</a:t>
            </a:r>
            <a:endParaRPr lang="nl-NL" sz="2600" dirty="0">
              <a:solidFill>
                <a:srgbClr val="472B05"/>
              </a:solidFill>
              <a:latin typeface="Roboto regular"/>
              <a:cs typeface="Roboto regular"/>
            </a:endParaRPr>
          </a:p>
        </p:txBody>
      </p:sp>
    </p:spTree>
    <p:extLst>
      <p:ext uri="{BB962C8B-B14F-4D97-AF65-F5344CB8AC3E}">
        <p14:creationId xmlns:p14="http://schemas.microsoft.com/office/powerpoint/2010/main" val="26918422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500" dirty="0" smtClean="0">
                <a:solidFill>
                  <a:srgbClr val="472B05"/>
                </a:solidFill>
                <a:latin typeface="Roboto Regular"/>
                <a:cs typeface="Roboto Regular"/>
              </a:rPr>
              <a:t>Gespreksvragen</a:t>
            </a:r>
            <a:endParaRPr lang="nl-NL" sz="4500" dirty="0">
              <a:latin typeface="Roboto Regular"/>
              <a:cs typeface="Roboto Regular"/>
            </a:endParaRPr>
          </a:p>
        </p:txBody>
      </p:sp>
      <p:sp>
        <p:nvSpPr>
          <p:cNvPr id="3" name="Tijdelijke aanduiding voor inhoud 2"/>
          <p:cNvSpPr>
            <a:spLocks noGrp="1"/>
          </p:cNvSpPr>
          <p:nvPr>
            <p:ph idx="1"/>
          </p:nvPr>
        </p:nvSpPr>
        <p:spPr>
          <a:xfrm>
            <a:off x="304801" y="1455033"/>
            <a:ext cx="8496299" cy="4525963"/>
          </a:xfrm>
        </p:spPr>
        <p:txBody>
          <a:bodyPr>
            <a:noAutofit/>
          </a:bodyPr>
          <a:lstStyle/>
          <a:p>
            <a:pPr marL="514350" indent="-514350">
              <a:buFont typeface="+mj-lt"/>
              <a:buAutoNum type="arabicPeriod"/>
            </a:pPr>
            <a:r>
              <a:rPr lang="nl-NL" sz="2600" dirty="0" smtClean="0">
                <a:solidFill>
                  <a:srgbClr val="472B05"/>
                </a:solidFill>
                <a:latin typeface="Roboto regular"/>
                <a:cs typeface="Roboto regular"/>
              </a:rPr>
              <a:t>Lees </a:t>
            </a:r>
            <a:r>
              <a:rPr lang="nl-NL" sz="2600" dirty="0">
                <a:solidFill>
                  <a:srgbClr val="472B05"/>
                </a:solidFill>
                <a:latin typeface="Roboto regular"/>
                <a:cs typeface="Roboto regular"/>
              </a:rPr>
              <a:t>1 Tim. 1:12-17. Wat spreekt je aan in wat Paulus </a:t>
            </a:r>
            <a:r>
              <a:rPr lang="nl-NL" sz="2600" dirty="0" smtClean="0">
                <a:solidFill>
                  <a:srgbClr val="472B05"/>
                </a:solidFill>
                <a:latin typeface="Roboto regular"/>
                <a:cs typeface="Roboto regular"/>
              </a:rPr>
              <a:t>beschrijft?</a:t>
            </a:r>
          </a:p>
          <a:p>
            <a:pPr marL="514350" indent="-514350">
              <a:buFont typeface="+mj-lt"/>
              <a:buAutoNum type="arabicPeriod"/>
            </a:pPr>
            <a:r>
              <a:rPr lang="nl-NL" sz="2600" dirty="0" err="1" smtClean="0">
                <a:solidFill>
                  <a:srgbClr val="472B05"/>
                </a:solidFill>
                <a:latin typeface="Roboto regular"/>
                <a:cs typeface="Roboto regular"/>
              </a:rPr>
              <a:t>vs</a:t>
            </a:r>
            <a:r>
              <a:rPr lang="nl-NL" sz="2600" dirty="0" smtClean="0">
                <a:solidFill>
                  <a:srgbClr val="472B05"/>
                </a:solidFill>
                <a:latin typeface="Roboto regular"/>
                <a:cs typeface="Roboto regular"/>
              </a:rPr>
              <a:t> 16: ‘… barmhartigheid bewezen.’ Hoe </a:t>
            </a:r>
            <a:r>
              <a:rPr lang="nl-NL" sz="2600" dirty="0">
                <a:solidFill>
                  <a:srgbClr val="472B05"/>
                </a:solidFill>
                <a:latin typeface="Roboto regular"/>
                <a:cs typeface="Roboto regular"/>
              </a:rPr>
              <a:t>heeft God jou barmhartigheid bewezen? Deel met elkaar wat God </a:t>
            </a:r>
            <a:r>
              <a:rPr lang="nl-NL" sz="2600" dirty="0" smtClean="0">
                <a:solidFill>
                  <a:srgbClr val="472B05"/>
                </a:solidFill>
                <a:latin typeface="Roboto regular"/>
                <a:cs typeface="Roboto regular"/>
              </a:rPr>
              <a:t>met Zijn genade in </a:t>
            </a:r>
            <a:r>
              <a:rPr lang="nl-NL" sz="2600" dirty="0">
                <a:solidFill>
                  <a:srgbClr val="472B05"/>
                </a:solidFill>
                <a:latin typeface="Roboto regular"/>
                <a:cs typeface="Roboto regular"/>
              </a:rPr>
              <a:t>je leven heeft gedaan</a:t>
            </a:r>
            <a:r>
              <a:rPr lang="nl-NL" sz="2600" dirty="0" smtClean="0">
                <a:solidFill>
                  <a:srgbClr val="472B05"/>
                </a:solidFill>
                <a:latin typeface="Roboto regular"/>
                <a:cs typeface="Roboto regular"/>
              </a:rPr>
              <a:t>.</a:t>
            </a:r>
          </a:p>
          <a:p>
            <a:pPr marL="514350" indent="-514350">
              <a:buFont typeface="+mj-lt"/>
              <a:buAutoNum type="arabicPeriod"/>
            </a:pPr>
            <a:r>
              <a:rPr lang="nl-NL" sz="2600" dirty="0" smtClean="0">
                <a:solidFill>
                  <a:srgbClr val="472B05"/>
                </a:solidFill>
                <a:latin typeface="Roboto regular"/>
                <a:cs typeface="Roboto regular"/>
              </a:rPr>
              <a:t>Bid </a:t>
            </a:r>
            <a:r>
              <a:rPr lang="nl-NL" sz="2600" dirty="0">
                <a:solidFill>
                  <a:srgbClr val="472B05"/>
                </a:solidFill>
                <a:latin typeface="Roboto regular"/>
                <a:cs typeface="Roboto regular"/>
              </a:rPr>
              <a:t>voor de bekering van iemand die menselijk gesproken buiten het bereik van God lijkt te zijn. Bid ook voor elkaar, om net als Paulus een ‘jager’ naar Christus te zijn</a:t>
            </a:r>
            <a:r>
              <a:rPr lang="nl-NL" sz="2600" dirty="0" smtClean="0">
                <a:solidFill>
                  <a:srgbClr val="472B05"/>
                </a:solidFill>
                <a:latin typeface="Roboto regular"/>
                <a:cs typeface="Roboto regular"/>
              </a:rPr>
              <a:t>.</a:t>
            </a:r>
            <a:endParaRPr lang="nl-NL" sz="2600" dirty="0">
              <a:solidFill>
                <a:srgbClr val="472B05"/>
              </a:solidFill>
              <a:latin typeface="Roboto regular"/>
              <a:cs typeface="Roboto regular"/>
            </a:endParaRPr>
          </a:p>
          <a:p>
            <a:pPr marL="514350" indent="-514350">
              <a:buFont typeface="+mj-lt"/>
              <a:buAutoNum type="arabicPeriod"/>
            </a:pPr>
            <a:endParaRPr lang="nl-NL" sz="2600" dirty="0">
              <a:solidFill>
                <a:srgbClr val="472B05"/>
              </a:solidFill>
              <a:latin typeface="Roboto regular"/>
              <a:cs typeface="Roboto regular"/>
            </a:endParaRPr>
          </a:p>
          <a:p>
            <a:pPr marL="514350" indent="-514350">
              <a:buFont typeface="+mj-lt"/>
              <a:buAutoNum type="arabicPeriod"/>
            </a:pPr>
            <a:endParaRPr lang="nl-NL" sz="2600" dirty="0">
              <a:solidFill>
                <a:srgbClr val="472B05"/>
              </a:solidFill>
              <a:latin typeface="Roboto regular"/>
              <a:cs typeface="Roboto regular"/>
            </a:endParaRPr>
          </a:p>
          <a:p>
            <a:pPr marL="514350" indent="-514350">
              <a:buFont typeface="+mj-lt"/>
              <a:buAutoNum type="arabicPeriod"/>
            </a:pPr>
            <a:endParaRPr lang="nl-NL" sz="2600" dirty="0">
              <a:solidFill>
                <a:srgbClr val="472B05"/>
              </a:solidFill>
              <a:latin typeface="Roboto regular"/>
              <a:cs typeface="Roboto regular"/>
            </a:endParaRPr>
          </a:p>
          <a:p>
            <a:pPr marL="514350" indent="-514350">
              <a:buFont typeface="+mj-lt"/>
              <a:buAutoNum type="arabicPeriod"/>
            </a:pPr>
            <a:endParaRPr lang="nl-NL" sz="2600" dirty="0">
              <a:solidFill>
                <a:srgbClr val="472B05"/>
              </a:solidFill>
              <a:latin typeface="Roboto regular"/>
              <a:cs typeface="Roboto regular"/>
            </a:endParaRPr>
          </a:p>
          <a:p>
            <a:pPr marL="514350" indent="-514350">
              <a:buFont typeface="+mj-lt"/>
              <a:buAutoNum type="arabicPeriod"/>
            </a:pPr>
            <a:endParaRPr lang="nl-NL" sz="2600" dirty="0">
              <a:solidFill>
                <a:srgbClr val="472B05"/>
              </a:solidFill>
              <a:latin typeface="Roboto regular"/>
              <a:cs typeface="Roboto regular"/>
            </a:endParaRPr>
          </a:p>
        </p:txBody>
      </p:sp>
    </p:spTree>
    <p:extLst>
      <p:ext uri="{BB962C8B-B14F-4D97-AF65-F5344CB8AC3E}">
        <p14:creationId xmlns:p14="http://schemas.microsoft.com/office/powerpoint/2010/main" val="16984618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17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1400" y="0"/>
            <a:ext cx="4509135" cy="6858000"/>
          </a:xfrm>
          <a:prstGeom prst="rect">
            <a:avLst/>
          </a:prstGeom>
        </p:spPr>
      </p:pic>
    </p:spTree>
    <p:extLst>
      <p:ext uri="{BB962C8B-B14F-4D97-AF65-F5344CB8AC3E}">
        <p14:creationId xmlns:p14="http://schemas.microsoft.com/office/powerpoint/2010/main" val="86111196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solidFill>
                  <a:srgbClr val="472B05"/>
                </a:solidFill>
                <a:latin typeface="Roboto Regular"/>
                <a:cs typeface="Roboto Regular"/>
              </a:rPr>
              <a:t>1. In blinde ijver een vervolger van de gemeente (</a:t>
            </a:r>
            <a:r>
              <a:rPr lang="nl-NL" i="1" dirty="0" err="1" smtClean="0">
                <a:solidFill>
                  <a:srgbClr val="472B05"/>
                </a:solidFill>
                <a:latin typeface="Roboto Regular"/>
                <a:cs typeface="Roboto Regular"/>
              </a:rPr>
              <a:t>vs</a:t>
            </a:r>
            <a:r>
              <a:rPr lang="nl-NL" i="1" dirty="0" smtClean="0">
                <a:solidFill>
                  <a:srgbClr val="472B05"/>
                </a:solidFill>
                <a:latin typeface="Roboto Regular"/>
                <a:cs typeface="Roboto Regular"/>
              </a:rPr>
              <a:t> 1-2</a:t>
            </a:r>
            <a:r>
              <a:rPr lang="nl-NL" dirty="0" smtClean="0">
                <a:solidFill>
                  <a:srgbClr val="472B05"/>
                </a:solidFill>
                <a:latin typeface="Roboto Regular"/>
                <a:cs typeface="Roboto Regular"/>
              </a:rPr>
              <a:t>)</a:t>
            </a:r>
            <a:endParaRPr lang="nl-NL" dirty="0">
              <a:latin typeface="Roboto Regular"/>
              <a:cs typeface="Roboto Regular"/>
            </a:endParaRPr>
          </a:p>
        </p:txBody>
      </p:sp>
      <p:sp>
        <p:nvSpPr>
          <p:cNvPr id="3" name="Tijdelijke aanduiding voor inhoud 2"/>
          <p:cNvSpPr>
            <a:spLocks noGrp="1"/>
          </p:cNvSpPr>
          <p:nvPr>
            <p:ph idx="1"/>
          </p:nvPr>
        </p:nvSpPr>
        <p:spPr>
          <a:xfrm>
            <a:off x="457200" y="1699860"/>
            <a:ext cx="8229600" cy="4525963"/>
          </a:xfrm>
        </p:spPr>
        <p:txBody>
          <a:bodyPr>
            <a:normAutofit/>
          </a:bodyPr>
          <a:lstStyle/>
          <a:p>
            <a:pPr>
              <a:lnSpc>
                <a:spcPct val="120000"/>
              </a:lnSpc>
            </a:pPr>
            <a:r>
              <a:rPr lang="nl-NL" sz="2300" i="1" dirty="0">
                <a:solidFill>
                  <a:srgbClr val="472B05"/>
                </a:solidFill>
                <a:latin typeface="Roboto regular"/>
                <a:cs typeface="Roboto regular"/>
              </a:rPr>
              <a:t>b</a:t>
            </a:r>
            <a:r>
              <a:rPr lang="nl-NL" sz="2300" i="1" dirty="0" smtClean="0">
                <a:solidFill>
                  <a:srgbClr val="472B05"/>
                </a:solidFill>
                <a:latin typeface="Roboto regular"/>
                <a:cs typeface="Roboto regular"/>
              </a:rPr>
              <a:t>rieste van dreiging en moord (</a:t>
            </a:r>
            <a:r>
              <a:rPr lang="nl-NL" sz="2300" i="1" dirty="0" err="1" smtClean="0">
                <a:solidFill>
                  <a:srgbClr val="472B05"/>
                </a:solidFill>
                <a:latin typeface="Roboto regular"/>
                <a:cs typeface="Roboto regular"/>
              </a:rPr>
              <a:t>vs</a:t>
            </a:r>
            <a:r>
              <a:rPr lang="nl-NL" sz="2300" i="1" dirty="0" smtClean="0">
                <a:solidFill>
                  <a:srgbClr val="472B05"/>
                </a:solidFill>
                <a:latin typeface="Roboto regular"/>
                <a:cs typeface="Roboto regular"/>
              </a:rPr>
              <a:t> 1)  </a:t>
            </a:r>
            <a:r>
              <a:rPr lang="nl-NL" sz="2300" dirty="0" smtClean="0">
                <a:solidFill>
                  <a:srgbClr val="472B05"/>
                </a:solidFill>
                <a:latin typeface="Roboto regular"/>
                <a:cs typeface="Roboto regular"/>
              </a:rPr>
              <a:t>als een wild dier</a:t>
            </a:r>
          </a:p>
          <a:p>
            <a:pPr>
              <a:lnSpc>
                <a:spcPct val="120000"/>
              </a:lnSpc>
            </a:pPr>
            <a:r>
              <a:rPr lang="nl-NL" sz="2300" b="1" dirty="0" smtClean="0">
                <a:solidFill>
                  <a:srgbClr val="472B05"/>
                </a:solidFill>
                <a:latin typeface="Roboto regular"/>
                <a:cs typeface="Roboto regular"/>
              </a:rPr>
              <a:t>grenzeloze </a:t>
            </a:r>
            <a:r>
              <a:rPr lang="nl-NL" sz="2300" b="1" dirty="0">
                <a:solidFill>
                  <a:srgbClr val="472B05"/>
                </a:solidFill>
                <a:latin typeface="Roboto regular"/>
                <a:cs typeface="Roboto regular"/>
              </a:rPr>
              <a:t>haat </a:t>
            </a:r>
            <a:r>
              <a:rPr lang="nl-NL" sz="2300" dirty="0">
                <a:solidFill>
                  <a:srgbClr val="472B05"/>
                </a:solidFill>
                <a:latin typeface="Roboto regular"/>
                <a:cs typeface="Roboto regular"/>
              </a:rPr>
              <a:t>-&gt; </a:t>
            </a:r>
            <a:r>
              <a:rPr lang="nl-NL" sz="2300" dirty="0" smtClean="0">
                <a:solidFill>
                  <a:srgbClr val="472B05"/>
                </a:solidFill>
                <a:latin typeface="Roboto regular"/>
                <a:cs typeface="Roboto regular"/>
              </a:rPr>
              <a:t>Damascus </a:t>
            </a:r>
            <a:r>
              <a:rPr lang="nl-NL" sz="2300" i="1" dirty="0" smtClean="0">
                <a:solidFill>
                  <a:srgbClr val="472B05"/>
                </a:solidFill>
                <a:latin typeface="Roboto regular"/>
                <a:cs typeface="Roboto regular"/>
              </a:rPr>
              <a:t>(</a:t>
            </a:r>
            <a:r>
              <a:rPr lang="nl-NL" sz="2300" i="1" dirty="0" err="1" smtClean="0">
                <a:solidFill>
                  <a:srgbClr val="472B05"/>
                </a:solidFill>
                <a:latin typeface="Roboto regular"/>
                <a:cs typeface="Roboto regular"/>
              </a:rPr>
              <a:t>vs</a:t>
            </a:r>
            <a:r>
              <a:rPr lang="nl-NL" sz="2300" i="1" dirty="0" smtClean="0">
                <a:solidFill>
                  <a:srgbClr val="472B05"/>
                </a:solidFill>
                <a:latin typeface="Roboto regular"/>
                <a:cs typeface="Roboto regular"/>
              </a:rPr>
              <a:t> 2)</a:t>
            </a:r>
            <a:endParaRPr lang="nl-NL" sz="2300" i="1" dirty="0">
              <a:solidFill>
                <a:srgbClr val="472B05"/>
              </a:solidFill>
              <a:latin typeface="Roboto regular"/>
              <a:cs typeface="Roboto regular"/>
            </a:endParaRPr>
          </a:p>
          <a:p>
            <a:pPr>
              <a:lnSpc>
                <a:spcPct val="120000"/>
              </a:lnSpc>
            </a:pPr>
            <a:r>
              <a:rPr lang="nl-NL" sz="2300" b="1" dirty="0" smtClean="0">
                <a:solidFill>
                  <a:srgbClr val="472B05"/>
                </a:solidFill>
                <a:latin typeface="Roboto regular"/>
                <a:cs typeface="Roboto regular"/>
              </a:rPr>
              <a:t>uitroeien </a:t>
            </a:r>
            <a:r>
              <a:rPr lang="nl-NL" sz="2300" dirty="0" smtClean="0">
                <a:solidFill>
                  <a:srgbClr val="472B05"/>
                </a:solidFill>
                <a:latin typeface="Roboto regular"/>
                <a:cs typeface="Roboto regular"/>
              </a:rPr>
              <a:t>van de godslastering: </a:t>
            </a:r>
            <a:r>
              <a:rPr lang="nl-NL" sz="2300" dirty="0">
                <a:solidFill>
                  <a:srgbClr val="472B05"/>
                </a:solidFill>
                <a:latin typeface="Roboto regular"/>
                <a:cs typeface="Roboto regular"/>
              </a:rPr>
              <a:t>een gekruisigde Messias, als Zoon van God</a:t>
            </a:r>
          </a:p>
          <a:p>
            <a:pPr>
              <a:lnSpc>
                <a:spcPct val="120000"/>
              </a:lnSpc>
            </a:pPr>
            <a:r>
              <a:rPr lang="nl-NL" sz="2300" dirty="0" smtClean="0">
                <a:solidFill>
                  <a:srgbClr val="472B05"/>
                </a:solidFill>
                <a:latin typeface="Roboto regular"/>
                <a:cs typeface="Roboto regular"/>
              </a:rPr>
              <a:t>‘</a:t>
            </a:r>
            <a:r>
              <a:rPr lang="nl-NL" sz="2300" dirty="0">
                <a:solidFill>
                  <a:srgbClr val="472B05"/>
                </a:solidFill>
                <a:latin typeface="Roboto regular"/>
                <a:cs typeface="Roboto regular"/>
              </a:rPr>
              <a:t>wat </a:t>
            </a:r>
            <a:r>
              <a:rPr lang="nl-NL" sz="2300" b="1" dirty="0">
                <a:solidFill>
                  <a:srgbClr val="472B05"/>
                </a:solidFill>
                <a:latin typeface="Roboto regular"/>
                <a:cs typeface="Roboto regular"/>
              </a:rPr>
              <a:t>ijver</a:t>
            </a:r>
            <a:r>
              <a:rPr lang="nl-NL" sz="2300" dirty="0">
                <a:solidFill>
                  <a:srgbClr val="472B05"/>
                </a:solidFill>
                <a:latin typeface="Roboto regular"/>
                <a:cs typeface="Roboto regular"/>
              </a:rPr>
              <a:t> betreft </a:t>
            </a:r>
            <a:r>
              <a:rPr lang="nl-NL" sz="2300" dirty="0" smtClean="0">
                <a:solidFill>
                  <a:srgbClr val="472B05"/>
                </a:solidFill>
                <a:latin typeface="Roboto regular"/>
                <a:cs typeface="Roboto regular"/>
              </a:rPr>
              <a:t>een </a:t>
            </a:r>
            <a:r>
              <a:rPr lang="nl-NL" sz="2300" dirty="0">
                <a:solidFill>
                  <a:srgbClr val="472B05"/>
                </a:solidFill>
                <a:latin typeface="Roboto regular"/>
                <a:cs typeface="Roboto regular"/>
              </a:rPr>
              <a:t>vervolger van de gemeente’ (Fil 3:6)</a:t>
            </a:r>
          </a:p>
          <a:p>
            <a:pPr marL="457200" lvl="1" indent="0">
              <a:lnSpc>
                <a:spcPct val="120000"/>
              </a:lnSpc>
              <a:buNone/>
            </a:pPr>
            <a:r>
              <a:rPr lang="nl-NL" sz="2300" dirty="0" smtClean="0">
                <a:solidFill>
                  <a:srgbClr val="472B05"/>
                </a:solidFill>
                <a:latin typeface="Roboto regular"/>
                <a:cs typeface="Roboto regular"/>
              </a:rPr>
              <a:t>	ijver voor God, maar ijver zonder verstand (</a:t>
            </a:r>
            <a:r>
              <a:rPr lang="nl-NL" sz="2300" dirty="0" err="1" smtClean="0">
                <a:solidFill>
                  <a:srgbClr val="472B05"/>
                </a:solidFill>
                <a:latin typeface="Roboto regular"/>
                <a:cs typeface="Roboto regular"/>
              </a:rPr>
              <a:t>Rom</a:t>
            </a:r>
            <a:r>
              <a:rPr lang="nl-NL" sz="2300" dirty="0" smtClean="0">
                <a:solidFill>
                  <a:srgbClr val="472B05"/>
                </a:solidFill>
                <a:latin typeface="Roboto regular"/>
                <a:cs typeface="Roboto regular"/>
              </a:rPr>
              <a:t> 10:2)</a:t>
            </a:r>
          </a:p>
          <a:p>
            <a:pPr>
              <a:lnSpc>
                <a:spcPct val="120000"/>
              </a:lnSpc>
            </a:pPr>
            <a:r>
              <a:rPr lang="nl-NL" sz="2300" dirty="0">
                <a:solidFill>
                  <a:srgbClr val="472B05"/>
                </a:solidFill>
                <a:latin typeface="Roboto regular"/>
                <a:cs typeface="Roboto regular"/>
              </a:rPr>
              <a:t>geestelijke </a:t>
            </a:r>
            <a:r>
              <a:rPr lang="nl-NL" sz="2300" b="1" dirty="0" smtClean="0">
                <a:solidFill>
                  <a:srgbClr val="472B05"/>
                </a:solidFill>
                <a:latin typeface="Roboto regular"/>
                <a:cs typeface="Roboto regular"/>
              </a:rPr>
              <a:t>blindheid</a:t>
            </a:r>
          </a:p>
          <a:p>
            <a:pPr>
              <a:lnSpc>
                <a:spcPct val="120000"/>
              </a:lnSpc>
            </a:pPr>
            <a:endParaRPr lang="nl-NL" sz="2300" dirty="0">
              <a:solidFill>
                <a:srgbClr val="472B05"/>
              </a:solidFill>
              <a:latin typeface="Roboto regular"/>
              <a:cs typeface="Roboto regular"/>
            </a:endParaRPr>
          </a:p>
        </p:txBody>
      </p:sp>
    </p:spTree>
    <p:extLst>
      <p:ext uri="{BB962C8B-B14F-4D97-AF65-F5344CB8AC3E}">
        <p14:creationId xmlns:p14="http://schemas.microsoft.com/office/powerpoint/2010/main" val="33356054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solidFill>
                  <a:srgbClr val="472B05"/>
                </a:solidFill>
                <a:latin typeface="Roboto Regular"/>
                <a:cs typeface="Roboto Regular"/>
              </a:rPr>
              <a:t>2</a:t>
            </a:r>
            <a:r>
              <a:rPr lang="nl-NL" dirty="0" smtClean="0">
                <a:solidFill>
                  <a:srgbClr val="472B05"/>
                </a:solidFill>
                <a:latin typeface="Roboto Regular"/>
                <a:cs typeface="Roboto Regular"/>
              </a:rPr>
              <a:t>. Gearresteerd door de Opgestane Jezus (</a:t>
            </a:r>
            <a:r>
              <a:rPr lang="nl-NL" i="1" dirty="0" err="1" smtClean="0">
                <a:solidFill>
                  <a:srgbClr val="472B05"/>
                </a:solidFill>
                <a:latin typeface="Roboto Regular"/>
                <a:cs typeface="Roboto Regular"/>
              </a:rPr>
              <a:t>vs</a:t>
            </a:r>
            <a:r>
              <a:rPr lang="nl-NL" i="1" dirty="0" smtClean="0">
                <a:solidFill>
                  <a:srgbClr val="472B05"/>
                </a:solidFill>
                <a:latin typeface="Roboto Regular"/>
                <a:cs typeface="Roboto Regular"/>
              </a:rPr>
              <a:t> 3-9</a:t>
            </a:r>
            <a:r>
              <a:rPr lang="nl-NL" dirty="0" smtClean="0">
                <a:solidFill>
                  <a:srgbClr val="472B05"/>
                </a:solidFill>
                <a:latin typeface="Roboto Regular"/>
                <a:cs typeface="Roboto Regular"/>
              </a:rPr>
              <a:t>)</a:t>
            </a:r>
            <a:endParaRPr lang="nl-NL" dirty="0">
              <a:latin typeface="Roboto Regular"/>
              <a:cs typeface="Roboto Regular"/>
            </a:endParaRPr>
          </a:p>
        </p:txBody>
      </p:sp>
      <p:sp>
        <p:nvSpPr>
          <p:cNvPr id="3" name="Tijdelijke aanduiding voor inhoud 2"/>
          <p:cNvSpPr>
            <a:spLocks noGrp="1"/>
          </p:cNvSpPr>
          <p:nvPr>
            <p:ph idx="1"/>
          </p:nvPr>
        </p:nvSpPr>
        <p:spPr>
          <a:xfrm>
            <a:off x="457200" y="1699860"/>
            <a:ext cx="8229600" cy="4525963"/>
          </a:xfrm>
        </p:spPr>
        <p:txBody>
          <a:bodyPr>
            <a:normAutofit/>
          </a:bodyPr>
          <a:lstStyle/>
          <a:p>
            <a:pPr>
              <a:lnSpc>
                <a:spcPct val="120000"/>
              </a:lnSpc>
            </a:pPr>
            <a:r>
              <a:rPr lang="nl-NL" sz="2300" dirty="0">
                <a:solidFill>
                  <a:srgbClr val="472B05"/>
                </a:solidFill>
                <a:latin typeface="Roboto Regular"/>
                <a:cs typeface="Roboto Regular"/>
              </a:rPr>
              <a:t>Jezus’ </a:t>
            </a:r>
            <a:r>
              <a:rPr lang="nl-NL" sz="2300" b="1" dirty="0" smtClean="0">
                <a:solidFill>
                  <a:srgbClr val="472B05"/>
                </a:solidFill>
                <a:latin typeface="Roboto Regular"/>
                <a:cs typeface="Roboto Regular"/>
              </a:rPr>
              <a:t>verschijning</a:t>
            </a:r>
            <a:r>
              <a:rPr lang="nl-NL" sz="2300" dirty="0" smtClean="0">
                <a:solidFill>
                  <a:srgbClr val="472B05"/>
                </a:solidFill>
                <a:latin typeface="Roboto Regular"/>
                <a:cs typeface="Roboto Regular"/>
              </a:rPr>
              <a:t>: een hemels licht en stem</a:t>
            </a:r>
            <a:endParaRPr lang="nl-NL" sz="2300" dirty="0">
              <a:solidFill>
                <a:srgbClr val="472B05"/>
              </a:solidFill>
              <a:latin typeface="Roboto Regular"/>
              <a:cs typeface="Roboto Regular"/>
            </a:endParaRPr>
          </a:p>
          <a:p>
            <a:pPr>
              <a:lnSpc>
                <a:spcPct val="120000"/>
              </a:lnSpc>
            </a:pPr>
            <a:r>
              <a:rPr lang="nl-NL" sz="2300" dirty="0">
                <a:solidFill>
                  <a:srgbClr val="472B05"/>
                </a:solidFill>
                <a:latin typeface="Roboto Regular"/>
                <a:cs typeface="Roboto Regular"/>
              </a:rPr>
              <a:t>Jezus’ </a:t>
            </a:r>
            <a:r>
              <a:rPr lang="nl-NL" sz="2300" b="1" dirty="0">
                <a:solidFill>
                  <a:srgbClr val="472B05"/>
                </a:solidFill>
                <a:latin typeface="Roboto Regular"/>
                <a:cs typeface="Roboto Regular"/>
              </a:rPr>
              <a:t>woorden </a:t>
            </a:r>
            <a:r>
              <a:rPr lang="nl-NL" sz="2300" dirty="0">
                <a:solidFill>
                  <a:srgbClr val="472B05"/>
                </a:solidFill>
                <a:latin typeface="Roboto Regular"/>
                <a:cs typeface="Roboto Regular"/>
              </a:rPr>
              <a:t>(</a:t>
            </a:r>
            <a:r>
              <a:rPr lang="nl-NL" sz="2300" dirty="0" smtClean="0">
                <a:solidFill>
                  <a:srgbClr val="472B05"/>
                </a:solidFill>
                <a:latin typeface="Roboto Regular"/>
                <a:cs typeface="Roboto Regular"/>
              </a:rPr>
              <a:t>1): ‘</a:t>
            </a:r>
            <a:r>
              <a:rPr lang="nl-NL" sz="2300" dirty="0">
                <a:solidFill>
                  <a:srgbClr val="472B05"/>
                </a:solidFill>
                <a:latin typeface="Roboto Regular"/>
                <a:cs typeface="Roboto Regular"/>
              </a:rPr>
              <a:t>Saul, Saul, waarom vervolgt u Mij?’</a:t>
            </a:r>
          </a:p>
          <a:p>
            <a:pPr lvl="2">
              <a:lnSpc>
                <a:spcPct val="120000"/>
              </a:lnSpc>
            </a:pPr>
            <a:r>
              <a:rPr lang="nl-NL" sz="2300" dirty="0">
                <a:solidFill>
                  <a:srgbClr val="472B05"/>
                </a:solidFill>
                <a:latin typeface="Roboto Regular"/>
                <a:cs typeface="Roboto Regular"/>
              </a:rPr>
              <a:t>De Zoon van David wordt vervolgd door de NT Saul</a:t>
            </a:r>
          </a:p>
          <a:p>
            <a:pPr lvl="2">
              <a:lnSpc>
                <a:spcPct val="120000"/>
              </a:lnSpc>
            </a:pPr>
            <a:r>
              <a:rPr lang="nl-NL" sz="2300" dirty="0">
                <a:solidFill>
                  <a:srgbClr val="472B05"/>
                </a:solidFill>
                <a:latin typeface="Roboto Regular"/>
                <a:cs typeface="Roboto Regular"/>
              </a:rPr>
              <a:t>Jezus identificeert Zich met Zijn gemeente</a:t>
            </a:r>
            <a:r>
              <a:rPr lang="nl-NL" sz="2300" dirty="0" smtClean="0">
                <a:solidFill>
                  <a:srgbClr val="472B05"/>
                </a:solidFill>
                <a:latin typeface="Roboto Regular"/>
                <a:cs typeface="Roboto Regular"/>
              </a:rPr>
              <a:t>!</a:t>
            </a:r>
          </a:p>
          <a:p>
            <a:pPr lvl="2">
              <a:lnSpc>
                <a:spcPct val="120000"/>
              </a:lnSpc>
            </a:pPr>
            <a:r>
              <a:rPr lang="nl-NL" sz="2300" dirty="0" smtClean="0">
                <a:solidFill>
                  <a:srgbClr val="472B05"/>
                </a:solidFill>
                <a:latin typeface="Roboto Regular"/>
                <a:cs typeface="Roboto Regular"/>
              </a:rPr>
              <a:t>Paulus</a:t>
            </a:r>
            <a:r>
              <a:rPr lang="nl-NL" sz="2300" dirty="0">
                <a:solidFill>
                  <a:srgbClr val="472B05"/>
                </a:solidFill>
                <a:latin typeface="Roboto Regular"/>
                <a:cs typeface="Roboto Regular"/>
              </a:rPr>
              <a:t>’ reactie: Wie bent U, Heere?</a:t>
            </a:r>
          </a:p>
          <a:p>
            <a:pPr>
              <a:lnSpc>
                <a:spcPct val="120000"/>
              </a:lnSpc>
            </a:pPr>
            <a:r>
              <a:rPr lang="nl-NL" sz="2300" dirty="0">
                <a:solidFill>
                  <a:srgbClr val="472B05"/>
                </a:solidFill>
                <a:latin typeface="Roboto Regular"/>
                <a:cs typeface="Roboto Regular"/>
              </a:rPr>
              <a:t>Jezus’ </a:t>
            </a:r>
            <a:r>
              <a:rPr lang="nl-NL" sz="2300" b="1" dirty="0">
                <a:solidFill>
                  <a:srgbClr val="472B05"/>
                </a:solidFill>
                <a:latin typeface="Roboto Regular"/>
                <a:cs typeface="Roboto Regular"/>
              </a:rPr>
              <a:t>woorden </a:t>
            </a:r>
            <a:r>
              <a:rPr lang="nl-NL" sz="2300" dirty="0">
                <a:solidFill>
                  <a:srgbClr val="472B05"/>
                </a:solidFill>
                <a:latin typeface="Roboto Regular"/>
                <a:cs typeface="Roboto Regular"/>
              </a:rPr>
              <a:t>(2): </a:t>
            </a:r>
            <a:r>
              <a:rPr lang="nl-NL" sz="2300" dirty="0" smtClean="0">
                <a:solidFill>
                  <a:srgbClr val="472B05"/>
                </a:solidFill>
                <a:latin typeface="Roboto Regular"/>
                <a:cs typeface="Roboto Regular"/>
              </a:rPr>
              <a:t>‘Ik </a:t>
            </a:r>
            <a:r>
              <a:rPr lang="nl-NL" sz="2300" dirty="0">
                <a:solidFill>
                  <a:srgbClr val="472B05"/>
                </a:solidFill>
                <a:latin typeface="Roboto Regular"/>
                <a:cs typeface="Roboto Regular"/>
              </a:rPr>
              <a:t>ben Jezus, Die u vervolgt. Het is </a:t>
            </a:r>
            <a:r>
              <a:rPr lang="nl-NL" sz="2300" dirty="0" smtClean="0">
                <a:solidFill>
                  <a:srgbClr val="472B05"/>
                </a:solidFill>
                <a:latin typeface="Roboto Regular"/>
                <a:cs typeface="Roboto Regular"/>
              </a:rPr>
              <a:t>hard </a:t>
            </a:r>
            <a:r>
              <a:rPr lang="nl-NL" sz="2300" dirty="0">
                <a:solidFill>
                  <a:srgbClr val="472B05"/>
                </a:solidFill>
                <a:latin typeface="Roboto Regular"/>
                <a:cs typeface="Roboto Regular"/>
              </a:rPr>
              <a:t>voor u, met de hielen tegen de prikkels te slaan</a:t>
            </a:r>
            <a:r>
              <a:rPr lang="nl-NL" sz="2300" dirty="0" smtClean="0">
                <a:solidFill>
                  <a:srgbClr val="472B05"/>
                </a:solidFill>
                <a:latin typeface="Roboto Regular"/>
                <a:cs typeface="Roboto Regular"/>
              </a:rPr>
              <a:t>.’</a:t>
            </a:r>
          </a:p>
          <a:p>
            <a:pPr lvl="2">
              <a:lnSpc>
                <a:spcPct val="120000"/>
              </a:lnSpc>
            </a:pPr>
            <a:r>
              <a:rPr lang="nl-NL" sz="2200" dirty="0" smtClean="0">
                <a:solidFill>
                  <a:srgbClr val="472B05"/>
                </a:solidFill>
                <a:latin typeface="Roboto Regular"/>
                <a:cs typeface="Roboto Regular"/>
              </a:rPr>
              <a:t>schokkende ontdekking!</a:t>
            </a:r>
          </a:p>
          <a:p>
            <a:pPr lvl="2">
              <a:lnSpc>
                <a:spcPct val="120000"/>
              </a:lnSpc>
            </a:pPr>
            <a:r>
              <a:rPr lang="nl-NL" sz="2200" dirty="0" smtClean="0">
                <a:solidFill>
                  <a:srgbClr val="472B05"/>
                </a:solidFill>
                <a:latin typeface="Roboto Regular"/>
                <a:cs typeface="Roboto Regular"/>
              </a:rPr>
              <a:t>schokkende onthulling</a:t>
            </a:r>
            <a:r>
              <a:rPr lang="nl-NL" sz="2200" dirty="0">
                <a:solidFill>
                  <a:srgbClr val="472B05"/>
                </a:solidFill>
                <a:latin typeface="Roboto Regular"/>
                <a:cs typeface="Roboto Regular"/>
              </a:rPr>
              <a:t>!</a:t>
            </a:r>
          </a:p>
          <a:p>
            <a:pPr lvl="1">
              <a:lnSpc>
                <a:spcPct val="120000"/>
              </a:lnSpc>
            </a:pPr>
            <a:endParaRPr lang="nl-NL" sz="2300" dirty="0" smtClean="0"/>
          </a:p>
          <a:p>
            <a:pPr>
              <a:lnSpc>
                <a:spcPct val="120000"/>
              </a:lnSpc>
            </a:pPr>
            <a:endParaRPr lang="nl-NL" sz="2300" dirty="0">
              <a:solidFill>
                <a:srgbClr val="472B05"/>
              </a:solidFill>
              <a:latin typeface="Roboto Regular"/>
              <a:cs typeface="Roboto Regular"/>
            </a:endParaRPr>
          </a:p>
        </p:txBody>
      </p:sp>
    </p:spTree>
    <p:extLst>
      <p:ext uri="{BB962C8B-B14F-4D97-AF65-F5344CB8AC3E}">
        <p14:creationId xmlns:p14="http://schemas.microsoft.com/office/powerpoint/2010/main" val="26810177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solidFill>
                  <a:srgbClr val="472B05"/>
                </a:solidFill>
                <a:latin typeface="Roboto Regular"/>
                <a:cs typeface="Roboto Regular"/>
              </a:rPr>
              <a:t>2</a:t>
            </a:r>
            <a:r>
              <a:rPr lang="nl-NL" dirty="0" smtClean="0">
                <a:solidFill>
                  <a:srgbClr val="472B05"/>
                </a:solidFill>
                <a:latin typeface="Roboto Regular"/>
                <a:cs typeface="Roboto Regular"/>
              </a:rPr>
              <a:t>. Gearresteerd door de Opgestane Jezus (</a:t>
            </a:r>
            <a:r>
              <a:rPr lang="nl-NL" i="1" dirty="0" err="1" smtClean="0">
                <a:solidFill>
                  <a:srgbClr val="472B05"/>
                </a:solidFill>
                <a:latin typeface="Roboto Regular"/>
                <a:cs typeface="Roboto Regular"/>
              </a:rPr>
              <a:t>vs</a:t>
            </a:r>
            <a:r>
              <a:rPr lang="nl-NL" i="1" dirty="0" smtClean="0">
                <a:solidFill>
                  <a:srgbClr val="472B05"/>
                </a:solidFill>
                <a:latin typeface="Roboto Regular"/>
                <a:cs typeface="Roboto Regular"/>
              </a:rPr>
              <a:t> 3-9</a:t>
            </a:r>
            <a:r>
              <a:rPr lang="nl-NL" dirty="0" smtClean="0">
                <a:solidFill>
                  <a:srgbClr val="472B05"/>
                </a:solidFill>
                <a:latin typeface="Roboto Regular"/>
                <a:cs typeface="Roboto Regular"/>
              </a:rPr>
              <a:t>)</a:t>
            </a:r>
            <a:endParaRPr lang="nl-NL" dirty="0">
              <a:latin typeface="Roboto Regular"/>
              <a:cs typeface="Roboto Regular"/>
            </a:endParaRPr>
          </a:p>
        </p:txBody>
      </p:sp>
      <p:sp>
        <p:nvSpPr>
          <p:cNvPr id="3" name="Tijdelijke aanduiding voor inhoud 2"/>
          <p:cNvSpPr>
            <a:spLocks noGrp="1"/>
          </p:cNvSpPr>
          <p:nvPr>
            <p:ph idx="1"/>
          </p:nvPr>
        </p:nvSpPr>
        <p:spPr>
          <a:xfrm>
            <a:off x="457200" y="1699860"/>
            <a:ext cx="8229600" cy="4525963"/>
          </a:xfrm>
        </p:spPr>
        <p:txBody>
          <a:bodyPr>
            <a:normAutofit/>
          </a:bodyPr>
          <a:lstStyle/>
          <a:p>
            <a:pPr>
              <a:lnSpc>
                <a:spcPct val="120000"/>
              </a:lnSpc>
            </a:pPr>
            <a:r>
              <a:rPr lang="en-US" sz="2500" dirty="0" err="1" smtClean="0">
                <a:solidFill>
                  <a:srgbClr val="472B05"/>
                </a:solidFill>
                <a:latin typeface="Roboto Regular"/>
                <a:cs typeface="Roboto Regular"/>
              </a:rPr>
              <a:t>Jezus</a:t>
            </a:r>
            <a:r>
              <a:rPr lang="en-US" sz="2500" dirty="0">
                <a:solidFill>
                  <a:srgbClr val="472B05"/>
                </a:solidFill>
                <a:latin typeface="Roboto Regular"/>
                <a:cs typeface="Roboto Regular"/>
              </a:rPr>
              <a:t>’</a:t>
            </a:r>
            <a:r>
              <a:rPr lang="en-US" sz="2500" b="1" dirty="0">
                <a:solidFill>
                  <a:srgbClr val="472B05"/>
                </a:solidFill>
                <a:latin typeface="Roboto Regular"/>
                <a:cs typeface="Roboto Regular"/>
              </a:rPr>
              <a:t> </a:t>
            </a:r>
            <a:r>
              <a:rPr lang="en-US" sz="2500" b="1" dirty="0" err="1">
                <a:solidFill>
                  <a:srgbClr val="472B05"/>
                </a:solidFill>
                <a:latin typeface="Roboto Regular"/>
                <a:cs typeface="Roboto Regular"/>
              </a:rPr>
              <a:t>kracht</a:t>
            </a:r>
            <a:r>
              <a:rPr lang="en-US" sz="2500" b="1" dirty="0">
                <a:solidFill>
                  <a:srgbClr val="472B05"/>
                </a:solidFill>
                <a:latin typeface="Roboto Regular"/>
                <a:cs typeface="Roboto Regular"/>
              </a:rPr>
              <a:t>: </a:t>
            </a:r>
            <a:endParaRPr lang="en-US" sz="2500" b="1" dirty="0" smtClean="0">
              <a:solidFill>
                <a:srgbClr val="472B05"/>
              </a:solidFill>
              <a:latin typeface="Roboto Regular"/>
              <a:cs typeface="Roboto Regular"/>
            </a:endParaRPr>
          </a:p>
          <a:p>
            <a:pPr marL="457200" lvl="1" indent="0">
              <a:lnSpc>
                <a:spcPct val="120000"/>
              </a:lnSpc>
              <a:buNone/>
            </a:pPr>
            <a:r>
              <a:rPr lang="en-US" sz="2400" dirty="0" err="1">
                <a:solidFill>
                  <a:srgbClr val="472B05"/>
                </a:solidFill>
                <a:latin typeface="Roboto Regular"/>
                <a:cs typeface="Roboto Regular"/>
              </a:rPr>
              <a:t>b</a:t>
            </a:r>
            <a:r>
              <a:rPr lang="en-US" sz="2400" dirty="0" err="1" smtClean="0">
                <a:solidFill>
                  <a:srgbClr val="472B05"/>
                </a:solidFill>
                <a:latin typeface="Roboto Regular"/>
                <a:cs typeface="Roboto Regular"/>
              </a:rPr>
              <a:t>lijkt</a:t>
            </a:r>
            <a:r>
              <a:rPr lang="en-US" sz="2400" dirty="0" smtClean="0">
                <a:solidFill>
                  <a:srgbClr val="472B05"/>
                </a:solidFill>
                <a:latin typeface="Roboto Regular"/>
                <a:cs typeface="Roboto Regular"/>
              </a:rPr>
              <a:t> </a:t>
            </a:r>
            <a:r>
              <a:rPr lang="en-US" sz="2400" dirty="0" err="1" smtClean="0">
                <a:solidFill>
                  <a:srgbClr val="472B05"/>
                </a:solidFill>
                <a:latin typeface="Roboto Regular"/>
                <a:cs typeface="Roboto Regular"/>
              </a:rPr>
              <a:t>uit</a:t>
            </a:r>
            <a:r>
              <a:rPr lang="en-US" sz="2400" dirty="0" smtClean="0">
                <a:solidFill>
                  <a:srgbClr val="472B05"/>
                </a:solidFill>
                <a:latin typeface="Roboto Regular"/>
                <a:cs typeface="Roboto Regular"/>
              </a:rPr>
              <a:t> de </a:t>
            </a:r>
            <a:r>
              <a:rPr lang="en-US" sz="2400" dirty="0" err="1" smtClean="0">
                <a:solidFill>
                  <a:srgbClr val="472B05"/>
                </a:solidFill>
                <a:latin typeface="Roboto Regular"/>
                <a:cs typeface="Roboto Regular"/>
              </a:rPr>
              <a:t>gebrokenheid</a:t>
            </a:r>
            <a:r>
              <a:rPr lang="en-US" sz="2400" dirty="0" smtClean="0">
                <a:solidFill>
                  <a:srgbClr val="472B05"/>
                </a:solidFill>
                <a:latin typeface="Roboto Regular"/>
                <a:cs typeface="Roboto Regular"/>
              </a:rPr>
              <a:t> van Paulus</a:t>
            </a:r>
          </a:p>
          <a:p>
            <a:pPr lvl="1">
              <a:lnSpc>
                <a:spcPct val="120000"/>
              </a:lnSpc>
            </a:pPr>
            <a:r>
              <a:rPr lang="nl-NL" sz="2400" dirty="0" smtClean="0">
                <a:solidFill>
                  <a:srgbClr val="472B05"/>
                </a:solidFill>
                <a:latin typeface="Roboto Regular"/>
                <a:cs typeface="Roboto Regular"/>
              </a:rPr>
              <a:t>hij is </a:t>
            </a:r>
            <a:r>
              <a:rPr lang="nl-NL" sz="2400" b="1" dirty="0" smtClean="0">
                <a:solidFill>
                  <a:srgbClr val="472B05"/>
                </a:solidFill>
                <a:latin typeface="Roboto Regular"/>
                <a:cs typeface="Roboto Regular"/>
              </a:rPr>
              <a:t>verblind </a:t>
            </a:r>
            <a:r>
              <a:rPr lang="nl-NL" sz="2400" dirty="0" smtClean="0">
                <a:solidFill>
                  <a:srgbClr val="472B05"/>
                </a:solidFill>
                <a:latin typeface="Roboto Regular"/>
                <a:cs typeface="Roboto Regular"/>
              </a:rPr>
              <a:t>door het Licht</a:t>
            </a:r>
          </a:p>
          <a:p>
            <a:pPr lvl="1">
              <a:lnSpc>
                <a:spcPct val="120000"/>
              </a:lnSpc>
            </a:pPr>
            <a:r>
              <a:rPr lang="nl-NL" sz="2400" dirty="0" smtClean="0">
                <a:solidFill>
                  <a:srgbClr val="472B05"/>
                </a:solidFill>
                <a:latin typeface="Roboto Regular"/>
                <a:cs typeface="Roboto Regular"/>
              </a:rPr>
              <a:t>hij </a:t>
            </a:r>
            <a:r>
              <a:rPr lang="nl-NL" sz="2400" b="1" dirty="0" smtClean="0">
                <a:solidFill>
                  <a:srgbClr val="472B05"/>
                </a:solidFill>
                <a:latin typeface="Roboto Regular"/>
                <a:cs typeface="Roboto Regular"/>
              </a:rPr>
              <a:t>onderwerpt </a:t>
            </a:r>
            <a:r>
              <a:rPr lang="nl-NL" sz="2400" dirty="0" smtClean="0">
                <a:solidFill>
                  <a:srgbClr val="472B05"/>
                </a:solidFill>
                <a:latin typeface="Roboto Regular"/>
                <a:cs typeface="Roboto Regular"/>
              </a:rPr>
              <a:t>zich aan Jezus’ wil</a:t>
            </a:r>
          </a:p>
          <a:p>
            <a:pPr lvl="1">
              <a:lnSpc>
                <a:spcPct val="120000"/>
              </a:lnSpc>
            </a:pPr>
            <a:r>
              <a:rPr lang="nl-NL" sz="2400" dirty="0" smtClean="0">
                <a:solidFill>
                  <a:srgbClr val="472B05"/>
                </a:solidFill>
                <a:latin typeface="Roboto Regular"/>
                <a:cs typeface="Roboto Regular"/>
              </a:rPr>
              <a:t>hij moet zich </a:t>
            </a:r>
            <a:r>
              <a:rPr lang="nl-NL" sz="2400" b="1" dirty="0" smtClean="0">
                <a:solidFill>
                  <a:srgbClr val="472B05"/>
                </a:solidFill>
                <a:latin typeface="Roboto Regular"/>
                <a:cs typeface="Roboto Regular"/>
              </a:rPr>
              <a:t>hulpeloos laten leiden </a:t>
            </a:r>
            <a:r>
              <a:rPr lang="nl-NL" sz="2400" dirty="0" smtClean="0">
                <a:solidFill>
                  <a:srgbClr val="472B05"/>
                </a:solidFill>
                <a:latin typeface="Roboto Regular"/>
                <a:cs typeface="Roboto Regular"/>
              </a:rPr>
              <a:t>door anderen</a:t>
            </a:r>
          </a:p>
          <a:p>
            <a:pPr>
              <a:lnSpc>
                <a:spcPct val="120000"/>
              </a:lnSpc>
              <a:buFont typeface="Wingdings" charset="0"/>
              <a:buChar char="Ø"/>
            </a:pPr>
            <a:r>
              <a:rPr lang="nl-NL" sz="2400" dirty="0" smtClean="0">
                <a:solidFill>
                  <a:srgbClr val="472B05"/>
                </a:solidFill>
                <a:latin typeface="Roboto Regular"/>
                <a:cs typeface="Roboto Regular"/>
              </a:rPr>
              <a:t>Jezus is Paulus te sterk geworden.</a:t>
            </a:r>
            <a:endParaRPr lang="nl-NL" sz="2400" dirty="0" smtClean="0"/>
          </a:p>
          <a:p>
            <a:pPr>
              <a:lnSpc>
                <a:spcPct val="120000"/>
              </a:lnSpc>
              <a:buFont typeface="Wingdings" charset="0"/>
              <a:buChar char="Ø"/>
            </a:pPr>
            <a:r>
              <a:rPr lang="nl-NL" sz="2400" dirty="0" smtClean="0">
                <a:solidFill>
                  <a:srgbClr val="472B05"/>
                </a:solidFill>
                <a:latin typeface="Roboto Regular"/>
                <a:cs typeface="Roboto Regular"/>
              </a:rPr>
              <a:t>Hij arresteert Paulus op de weg.</a:t>
            </a:r>
          </a:p>
          <a:p>
            <a:pPr marL="0" indent="0">
              <a:lnSpc>
                <a:spcPct val="120000"/>
              </a:lnSpc>
              <a:buNone/>
            </a:pPr>
            <a:endParaRPr lang="nl-NL" sz="2400" dirty="0">
              <a:solidFill>
                <a:srgbClr val="472B05"/>
              </a:solidFill>
              <a:latin typeface="Roboto Regular"/>
              <a:cs typeface="Roboto Regular"/>
            </a:endParaRPr>
          </a:p>
        </p:txBody>
      </p:sp>
    </p:spTree>
    <p:extLst>
      <p:ext uri="{BB962C8B-B14F-4D97-AF65-F5344CB8AC3E}">
        <p14:creationId xmlns:p14="http://schemas.microsoft.com/office/powerpoint/2010/main" val="8077909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4800" y="287338"/>
            <a:ext cx="8547100" cy="893762"/>
          </a:xfrm>
        </p:spPr>
        <p:txBody>
          <a:bodyPr>
            <a:noAutofit/>
          </a:bodyPr>
          <a:lstStyle/>
          <a:p>
            <a:r>
              <a:rPr lang="nl-NL" sz="2800" dirty="0" smtClean="0">
                <a:solidFill>
                  <a:srgbClr val="472B05"/>
                </a:solidFill>
                <a:latin typeface="Roboto Regular"/>
                <a:cs typeface="Roboto Regular"/>
              </a:rPr>
              <a:t/>
            </a:r>
            <a:br>
              <a:rPr lang="nl-NL" sz="2800" dirty="0" smtClean="0">
                <a:solidFill>
                  <a:srgbClr val="472B05"/>
                </a:solidFill>
                <a:latin typeface="Roboto Regular"/>
                <a:cs typeface="Roboto Regular"/>
              </a:rPr>
            </a:br>
            <a:r>
              <a:rPr lang="en-US" sz="2800" b="1" dirty="0">
                <a:solidFill>
                  <a:srgbClr val="472B05"/>
                </a:solidFill>
                <a:latin typeface="Roboto Regular"/>
                <a:cs typeface="Roboto Regular"/>
              </a:rPr>
              <a:t>3 </a:t>
            </a:r>
            <a:r>
              <a:rPr lang="en-US" sz="2800" b="1" dirty="0" err="1">
                <a:solidFill>
                  <a:srgbClr val="472B05"/>
                </a:solidFill>
                <a:latin typeface="Roboto Regular"/>
                <a:cs typeface="Roboto Regular"/>
              </a:rPr>
              <a:t>beelden</a:t>
            </a:r>
            <a:r>
              <a:rPr lang="en-US" sz="2800" dirty="0">
                <a:solidFill>
                  <a:srgbClr val="472B05"/>
                </a:solidFill>
                <a:latin typeface="Roboto Regular"/>
                <a:cs typeface="Roboto Regular"/>
              </a:rPr>
              <a:t> </a:t>
            </a:r>
            <a:r>
              <a:rPr lang="en-US" sz="2800" dirty="0" err="1">
                <a:solidFill>
                  <a:srgbClr val="472B05"/>
                </a:solidFill>
                <a:latin typeface="Roboto Regular"/>
                <a:cs typeface="Roboto Regular"/>
              </a:rPr>
              <a:t>waarmee</a:t>
            </a:r>
            <a:r>
              <a:rPr lang="en-US" sz="2800" dirty="0">
                <a:solidFill>
                  <a:srgbClr val="472B05"/>
                </a:solidFill>
                <a:latin typeface="Roboto Regular"/>
                <a:cs typeface="Roboto Regular"/>
              </a:rPr>
              <a:t> Paulus </a:t>
            </a:r>
            <a:r>
              <a:rPr lang="en-US" sz="2800" dirty="0" err="1">
                <a:solidFill>
                  <a:srgbClr val="472B05"/>
                </a:solidFill>
                <a:latin typeface="Roboto Regular"/>
                <a:cs typeface="Roboto Regular"/>
              </a:rPr>
              <a:t>zijn</a:t>
            </a:r>
            <a:r>
              <a:rPr lang="en-US" sz="2800" dirty="0">
                <a:solidFill>
                  <a:srgbClr val="472B05"/>
                </a:solidFill>
                <a:latin typeface="Roboto Regular"/>
                <a:cs typeface="Roboto Regular"/>
              </a:rPr>
              <a:t> </a:t>
            </a:r>
            <a:r>
              <a:rPr lang="en-US" sz="2800" dirty="0" err="1">
                <a:solidFill>
                  <a:srgbClr val="472B05"/>
                </a:solidFill>
                <a:latin typeface="Roboto Regular"/>
                <a:cs typeface="Roboto Regular"/>
              </a:rPr>
              <a:t>bekering</a:t>
            </a:r>
            <a:r>
              <a:rPr lang="en-US" sz="2800" dirty="0">
                <a:solidFill>
                  <a:srgbClr val="472B05"/>
                </a:solidFill>
                <a:latin typeface="Roboto Regular"/>
                <a:cs typeface="Roboto Regular"/>
              </a:rPr>
              <a:t> </a:t>
            </a:r>
            <a:r>
              <a:rPr lang="en-US" sz="2800" dirty="0" err="1" smtClean="0">
                <a:solidFill>
                  <a:srgbClr val="472B05"/>
                </a:solidFill>
                <a:latin typeface="Roboto Regular"/>
                <a:cs typeface="Roboto Regular"/>
              </a:rPr>
              <a:t>beschrijft</a:t>
            </a:r>
            <a:r>
              <a:rPr lang="en-US" sz="2800" dirty="0">
                <a:solidFill>
                  <a:srgbClr val="472B05"/>
                </a:solidFill>
                <a:latin typeface="Roboto Regular"/>
                <a:cs typeface="Roboto Regular"/>
              </a:rPr>
              <a:t/>
            </a:r>
            <a:br>
              <a:rPr lang="en-US" sz="2800" dirty="0">
                <a:solidFill>
                  <a:srgbClr val="472B05"/>
                </a:solidFill>
                <a:latin typeface="Roboto Regular"/>
                <a:cs typeface="Roboto Regular"/>
              </a:rPr>
            </a:br>
            <a:endParaRPr lang="nl-NL" sz="2800" dirty="0">
              <a:solidFill>
                <a:srgbClr val="472B05"/>
              </a:solidFill>
              <a:latin typeface="Roboto Regular"/>
              <a:cs typeface="Roboto Regular"/>
            </a:endParaRPr>
          </a:p>
        </p:txBody>
      </p:sp>
      <p:sp>
        <p:nvSpPr>
          <p:cNvPr id="3" name="Tijdelijke aanduiding voor inhoud 2"/>
          <p:cNvSpPr>
            <a:spLocks noGrp="1"/>
          </p:cNvSpPr>
          <p:nvPr>
            <p:ph idx="1"/>
          </p:nvPr>
        </p:nvSpPr>
        <p:spPr>
          <a:xfrm>
            <a:off x="457200" y="1295400"/>
            <a:ext cx="8229600" cy="4651023"/>
          </a:xfrm>
        </p:spPr>
        <p:txBody>
          <a:bodyPr>
            <a:normAutofit fontScale="92500" lnSpcReduction="10000"/>
          </a:bodyPr>
          <a:lstStyle/>
          <a:p>
            <a:pPr marL="0" indent="0">
              <a:lnSpc>
                <a:spcPct val="120000"/>
              </a:lnSpc>
              <a:buNone/>
            </a:pPr>
            <a:r>
              <a:rPr lang="nl-NL" sz="2400" dirty="0" smtClean="0">
                <a:solidFill>
                  <a:srgbClr val="472B05"/>
                </a:solidFill>
                <a:latin typeface="Roboto regular"/>
                <a:cs typeface="Roboto regular"/>
              </a:rPr>
              <a:t>1) Christus heeft hem </a:t>
            </a:r>
            <a:r>
              <a:rPr lang="nl-NL" sz="2400" b="1" dirty="0" smtClean="0">
                <a:solidFill>
                  <a:srgbClr val="472B05"/>
                </a:solidFill>
                <a:latin typeface="Roboto regular"/>
                <a:cs typeface="Roboto regular"/>
              </a:rPr>
              <a:t>gegrepen.</a:t>
            </a:r>
            <a:r>
              <a:rPr lang="nl-NL" sz="2400" dirty="0" smtClean="0">
                <a:solidFill>
                  <a:srgbClr val="472B05"/>
                </a:solidFill>
                <a:latin typeface="Roboto regular"/>
                <a:cs typeface="Roboto regular"/>
              </a:rPr>
              <a:t> </a:t>
            </a:r>
          </a:p>
          <a:p>
            <a:pPr marL="400050" lvl="1" indent="0">
              <a:lnSpc>
                <a:spcPct val="120000"/>
              </a:lnSpc>
              <a:buNone/>
            </a:pPr>
            <a:r>
              <a:rPr lang="nl-NL" sz="2000" i="1" dirty="0" smtClean="0">
                <a:solidFill>
                  <a:srgbClr val="472B05"/>
                </a:solidFill>
                <a:latin typeface="Roboto regular"/>
                <a:cs typeface="Roboto regular"/>
              </a:rPr>
              <a:t>‘Niet dat ik het al verkregen heb of al volmaakt ben, maar ik jaag ernaar om het ook te grijpen. Daartoe ben ik ook door Christus Jezus </a:t>
            </a:r>
            <a:r>
              <a:rPr lang="nl-NL" sz="2000" b="1" i="1" dirty="0" smtClean="0">
                <a:solidFill>
                  <a:srgbClr val="472B05"/>
                </a:solidFill>
                <a:latin typeface="Roboto regular"/>
                <a:cs typeface="Roboto regular"/>
              </a:rPr>
              <a:t>gegrepen.</a:t>
            </a:r>
            <a:r>
              <a:rPr lang="nl-NL" sz="2000" i="1" dirty="0" smtClean="0">
                <a:solidFill>
                  <a:srgbClr val="472B05"/>
                </a:solidFill>
                <a:latin typeface="Roboto regular"/>
                <a:cs typeface="Roboto regular"/>
              </a:rPr>
              <a:t>’ (Fil. 3:12)</a:t>
            </a:r>
          </a:p>
          <a:p>
            <a:pPr marL="0" indent="0">
              <a:lnSpc>
                <a:spcPct val="120000"/>
              </a:lnSpc>
              <a:buNone/>
            </a:pPr>
            <a:r>
              <a:rPr lang="nl-NL" sz="2400" dirty="0" smtClean="0">
                <a:solidFill>
                  <a:srgbClr val="472B05"/>
                </a:solidFill>
                <a:latin typeface="Roboto regular"/>
                <a:cs typeface="Roboto regular"/>
              </a:rPr>
              <a:t>2) God bescheen hem met Zijn </a:t>
            </a:r>
            <a:r>
              <a:rPr lang="nl-NL" sz="2400" b="1" dirty="0" smtClean="0">
                <a:solidFill>
                  <a:srgbClr val="472B05"/>
                </a:solidFill>
                <a:latin typeface="Roboto regular"/>
                <a:cs typeface="Roboto regular"/>
              </a:rPr>
              <a:t>licht</a:t>
            </a:r>
            <a:r>
              <a:rPr lang="nl-NL" sz="2400" dirty="0" smtClean="0">
                <a:solidFill>
                  <a:srgbClr val="472B05"/>
                </a:solidFill>
                <a:latin typeface="Roboto regular"/>
                <a:cs typeface="Roboto regular"/>
              </a:rPr>
              <a:t>. </a:t>
            </a:r>
          </a:p>
          <a:p>
            <a:pPr marL="400050" lvl="1" indent="0">
              <a:lnSpc>
                <a:spcPct val="120000"/>
              </a:lnSpc>
              <a:buNone/>
            </a:pPr>
            <a:r>
              <a:rPr lang="nl-NL" sz="2000" i="1" dirty="0" smtClean="0">
                <a:solidFill>
                  <a:srgbClr val="472B05"/>
                </a:solidFill>
                <a:latin typeface="Roboto regular"/>
                <a:cs typeface="Roboto regular"/>
              </a:rPr>
              <a:t>‘De God die heeft gezegd: ‘Uit de duisternis zal licht schijnen,’ heeft in ons hart het licht doen schijnen om ons te verlichten met de kennis van zijn luister, die afstraalt van het gezicht van Jezus Christus.’ (2 Kor. 4:6, NBV)</a:t>
            </a:r>
          </a:p>
          <a:p>
            <a:pPr marL="0" indent="0">
              <a:lnSpc>
                <a:spcPct val="120000"/>
              </a:lnSpc>
              <a:buNone/>
            </a:pPr>
            <a:r>
              <a:rPr lang="nl-NL" sz="2400" dirty="0" smtClean="0">
                <a:solidFill>
                  <a:srgbClr val="472B05"/>
                </a:solidFill>
                <a:latin typeface="Roboto regular"/>
                <a:cs typeface="Roboto regular"/>
              </a:rPr>
              <a:t>3) Gods genade </a:t>
            </a:r>
            <a:r>
              <a:rPr lang="nl-NL" sz="2400" b="1" dirty="0" smtClean="0">
                <a:solidFill>
                  <a:srgbClr val="472B05"/>
                </a:solidFill>
                <a:latin typeface="Roboto regular"/>
                <a:cs typeface="Roboto regular"/>
              </a:rPr>
              <a:t>bevloeide </a:t>
            </a:r>
            <a:r>
              <a:rPr lang="nl-NL" sz="2400" dirty="0" smtClean="0">
                <a:solidFill>
                  <a:srgbClr val="472B05"/>
                </a:solidFill>
                <a:latin typeface="Roboto regular"/>
                <a:cs typeface="Roboto regular"/>
              </a:rPr>
              <a:t>zijn hart als een </a:t>
            </a:r>
            <a:r>
              <a:rPr lang="nl-NL" sz="2400" b="1" dirty="0" smtClean="0">
                <a:solidFill>
                  <a:srgbClr val="472B05"/>
                </a:solidFill>
                <a:latin typeface="Roboto regular"/>
                <a:cs typeface="Roboto regular"/>
              </a:rPr>
              <a:t>rivier</a:t>
            </a:r>
            <a:r>
              <a:rPr lang="nl-NL" sz="2400" dirty="0" smtClean="0">
                <a:solidFill>
                  <a:srgbClr val="472B05"/>
                </a:solidFill>
                <a:latin typeface="Roboto regular"/>
                <a:cs typeface="Roboto regular"/>
              </a:rPr>
              <a:t>.</a:t>
            </a:r>
          </a:p>
          <a:p>
            <a:pPr marL="400050" lvl="1" indent="0">
              <a:lnSpc>
                <a:spcPct val="120000"/>
              </a:lnSpc>
              <a:buNone/>
            </a:pPr>
            <a:r>
              <a:rPr lang="nl-NL" sz="2000" i="1" dirty="0" smtClean="0">
                <a:solidFill>
                  <a:srgbClr val="472B05"/>
                </a:solidFill>
                <a:latin typeface="Roboto regular"/>
                <a:cs typeface="Roboto regular"/>
              </a:rPr>
              <a:t>‘De genade van onze Heere is echter zeer </a:t>
            </a:r>
            <a:r>
              <a:rPr lang="nl-NL" sz="2000" b="1" i="1" dirty="0" smtClean="0">
                <a:solidFill>
                  <a:srgbClr val="472B05"/>
                </a:solidFill>
                <a:latin typeface="Roboto regular"/>
                <a:cs typeface="Roboto regular"/>
              </a:rPr>
              <a:t>overvloedig </a:t>
            </a:r>
            <a:r>
              <a:rPr lang="nl-NL" sz="2000" i="1" dirty="0" smtClean="0">
                <a:solidFill>
                  <a:srgbClr val="472B05"/>
                </a:solidFill>
                <a:latin typeface="Roboto regular"/>
                <a:cs typeface="Roboto regular"/>
              </a:rPr>
              <a:t>geweest, met geloof en liefde, die er is in Christus Jezus.’ (1 Tim 1:14)</a:t>
            </a:r>
          </a:p>
          <a:p>
            <a:pPr marL="0" indent="0">
              <a:lnSpc>
                <a:spcPct val="120000"/>
              </a:lnSpc>
              <a:buNone/>
            </a:pPr>
            <a:endParaRPr lang="nl-NL" sz="2400" dirty="0" smtClean="0">
              <a:solidFill>
                <a:srgbClr val="472B05"/>
              </a:solidFill>
              <a:latin typeface="Roboto regular"/>
              <a:cs typeface="Roboto regular"/>
            </a:endParaRPr>
          </a:p>
          <a:p>
            <a:pPr marL="457200" indent="-457200">
              <a:lnSpc>
                <a:spcPct val="120000"/>
              </a:lnSpc>
              <a:buAutoNum type="arabicParenR"/>
            </a:pPr>
            <a:endParaRPr lang="nl-NL" sz="2400" dirty="0" smtClean="0">
              <a:solidFill>
                <a:srgbClr val="472B05"/>
              </a:solidFill>
              <a:latin typeface="Roboto regular"/>
              <a:cs typeface="Roboto regular"/>
            </a:endParaRPr>
          </a:p>
          <a:p>
            <a:pPr>
              <a:lnSpc>
                <a:spcPct val="120000"/>
              </a:lnSpc>
            </a:pPr>
            <a:endParaRPr lang="nl-NL" sz="2400" dirty="0">
              <a:solidFill>
                <a:srgbClr val="472B05"/>
              </a:solidFill>
              <a:latin typeface="Roboto regular"/>
              <a:cs typeface="Roboto regular"/>
            </a:endParaRPr>
          </a:p>
        </p:txBody>
      </p:sp>
    </p:spTree>
    <p:extLst>
      <p:ext uri="{BB962C8B-B14F-4D97-AF65-F5344CB8AC3E}">
        <p14:creationId xmlns:p14="http://schemas.microsoft.com/office/powerpoint/2010/main" val="4441591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solidFill>
                  <a:srgbClr val="472B05"/>
                </a:solidFill>
                <a:latin typeface="Roboto Regular"/>
                <a:cs typeface="Roboto Regular"/>
              </a:rPr>
              <a:t>3. Verwelkomd als een broeder </a:t>
            </a:r>
            <a:br>
              <a:rPr lang="nl-NL" dirty="0" smtClean="0">
                <a:solidFill>
                  <a:srgbClr val="472B05"/>
                </a:solidFill>
                <a:latin typeface="Roboto Regular"/>
                <a:cs typeface="Roboto Regular"/>
              </a:rPr>
            </a:br>
            <a:r>
              <a:rPr lang="nl-NL" dirty="0" smtClean="0">
                <a:solidFill>
                  <a:srgbClr val="472B05"/>
                </a:solidFill>
                <a:latin typeface="Roboto Regular"/>
                <a:cs typeface="Roboto Regular"/>
              </a:rPr>
              <a:t>(</a:t>
            </a:r>
            <a:r>
              <a:rPr lang="nl-NL" i="1" dirty="0" err="1" smtClean="0">
                <a:solidFill>
                  <a:srgbClr val="472B05"/>
                </a:solidFill>
                <a:latin typeface="Roboto Regular"/>
                <a:cs typeface="Roboto Regular"/>
              </a:rPr>
              <a:t>vs</a:t>
            </a:r>
            <a:r>
              <a:rPr lang="nl-NL" i="1" dirty="0" smtClean="0">
                <a:solidFill>
                  <a:srgbClr val="472B05"/>
                </a:solidFill>
                <a:latin typeface="Roboto Regular"/>
                <a:cs typeface="Roboto Regular"/>
              </a:rPr>
              <a:t> 10-19; 27</a:t>
            </a:r>
            <a:r>
              <a:rPr lang="nl-NL" dirty="0" smtClean="0">
                <a:solidFill>
                  <a:srgbClr val="472B05"/>
                </a:solidFill>
                <a:latin typeface="Roboto Regular"/>
                <a:cs typeface="Roboto Regular"/>
              </a:rPr>
              <a:t>)</a:t>
            </a:r>
            <a:endParaRPr lang="nl-NL" dirty="0">
              <a:latin typeface="Roboto Regular"/>
              <a:cs typeface="Roboto Regular"/>
            </a:endParaRPr>
          </a:p>
        </p:txBody>
      </p:sp>
      <p:sp>
        <p:nvSpPr>
          <p:cNvPr id="3" name="Tijdelijke aanduiding voor inhoud 2"/>
          <p:cNvSpPr>
            <a:spLocks noGrp="1"/>
          </p:cNvSpPr>
          <p:nvPr>
            <p:ph idx="1"/>
          </p:nvPr>
        </p:nvSpPr>
        <p:spPr>
          <a:xfrm>
            <a:off x="457200" y="1699860"/>
            <a:ext cx="8229600" cy="4525963"/>
          </a:xfrm>
        </p:spPr>
        <p:txBody>
          <a:bodyPr>
            <a:normAutofit/>
          </a:bodyPr>
          <a:lstStyle/>
          <a:p>
            <a:pPr>
              <a:lnSpc>
                <a:spcPct val="120000"/>
              </a:lnSpc>
            </a:pPr>
            <a:r>
              <a:rPr lang="nl-NL" sz="2700" dirty="0" smtClean="0">
                <a:solidFill>
                  <a:srgbClr val="472B05"/>
                </a:solidFill>
                <a:latin typeface="Roboto Regular"/>
                <a:cs typeface="Roboto Regular"/>
              </a:rPr>
              <a:t>God stuurt Ananias om Paulus verder te leiden</a:t>
            </a:r>
          </a:p>
          <a:p>
            <a:pPr>
              <a:lnSpc>
                <a:spcPct val="120000"/>
              </a:lnSpc>
            </a:pPr>
            <a:r>
              <a:rPr lang="nl-NL" sz="2700" dirty="0" smtClean="0">
                <a:solidFill>
                  <a:srgbClr val="472B05"/>
                </a:solidFill>
                <a:latin typeface="Roboto Regular"/>
                <a:cs typeface="Roboto Regular"/>
              </a:rPr>
              <a:t>‘En zie, hij bidt…’</a:t>
            </a:r>
          </a:p>
          <a:p>
            <a:pPr>
              <a:lnSpc>
                <a:spcPct val="120000"/>
              </a:lnSpc>
            </a:pPr>
            <a:r>
              <a:rPr lang="nl-NL" sz="2700" dirty="0" smtClean="0">
                <a:solidFill>
                  <a:srgbClr val="472B05"/>
                </a:solidFill>
                <a:latin typeface="Roboto Regular"/>
                <a:cs typeface="Roboto Regular"/>
              </a:rPr>
              <a:t>‘</a:t>
            </a:r>
            <a:r>
              <a:rPr lang="nl-NL" sz="2700" dirty="0" err="1" smtClean="0">
                <a:solidFill>
                  <a:srgbClr val="472B05"/>
                </a:solidFill>
                <a:latin typeface="Roboto Regular"/>
                <a:cs typeface="Roboto Regular"/>
              </a:rPr>
              <a:t>Saulus</a:t>
            </a:r>
            <a:r>
              <a:rPr lang="nl-NL" sz="2700" dirty="0" smtClean="0">
                <a:solidFill>
                  <a:srgbClr val="472B05"/>
                </a:solidFill>
                <a:latin typeface="Roboto Regular"/>
                <a:cs typeface="Roboto Regular"/>
              </a:rPr>
              <a:t>, broeder!’</a:t>
            </a:r>
          </a:p>
          <a:p>
            <a:pPr>
              <a:lnSpc>
                <a:spcPct val="120000"/>
              </a:lnSpc>
            </a:pPr>
            <a:r>
              <a:rPr lang="nl-NL" sz="2700" dirty="0" smtClean="0">
                <a:solidFill>
                  <a:srgbClr val="472B05"/>
                </a:solidFill>
                <a:latin typeface="Roboto Regular"/>
                <a:cs typeface="Roboto Regular"/>
              </a:rPr>
              <a:t>Handoplegging</a:t>
            </a:r>
          </a:p>
          <a:p>
            <a:pPr lvl="1">
              <a:lnSpc>
                <a:spcPct val="120000"/>
              </a:lnSpc>
            </a:pPr>
            <a:r>
              <a:rPr lang="nl-NL" sz="2400" dirty="0" smtClean="0">
                <a:solidFill>
                  <a:srgbClr val="472B05"/>
                </a:solidFill>
                <a:latin typeface="Roboto Regular"/>
                <a:cs typeface="Roboto Regular"/>
              </a:rPr>
              <a:t>bevrijd van blindheid</a:t>
            </a:r>
          </a:p>
          <a:p>
            <a:pPr lvl="1">
              <a:lnSpc>
                <a:spcPct val="120000"/>
              </a:lnSpc>
            </a:pPr>
            <a:r>
              <a:rPr lang="nl-NL" sz="2400" dirty="0" smtClean="0">
                <a:solidFill>
                  <a:srgbClr val="472B05"/>
                </a:solidFill>
                <a:latin typeface="Roboto Regular"/>
                <a:cs typeface="Roboto Regular"/>
              </a:rPr>
              <a:t>vervuld met de Geest</a:t>
            </a:r>
            <a:endParaRPr lang="nl-NL" sz="2400" dirty="0">
              <a:solidFill>
                <a:srgbClr val="472B05"/>
              </a:solidFill>
              <a:latin typeface="Roboto Regular"/>
              <a:cs typeface="Roboto Regular"/>
            </a:endParaRPr>
          </a:p>
        </p:txBody>
      </p:sp>
    </p:spTree>
    <p:extLst>
      <p:ext uri="{BB962C8B-B14F-4D97-AF65-F5344CB8AC3E}">
        <p14:creationId xmlns:p14="http://schemas.microsoft.com/office/powerpoint/2010/main" val="40856485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solidFill>
                  <a:srgbClr val="472B05"/>
                </a:solidFill>
                <a:latin typeface="Roboto Regular"/>
                <a:cs typeface="Roboto Regular"/>
              </a:rPr>
              <a:t>4</a:t>
            </a:r>
            <a:r>
              <a:rPr lang="nl-NL" dirty="0" smtClean="0">
                <a:solidFill>
                  <a:srgbClr val="472B05"/>
                </a:solidFill>
                <a:latin typeface="Roboto Regular"/>
                <a:cs typeface="Roboto Regular"/>
              </a:rPr>
              <a:t>. Vrijmoedig getuigen van dé Christus (</a:t>
            </a:r>
            <a:r>
              <a:rPr lang="nl-NL" i="1" dirty="0" err="1" smtClean="0">
                <a:solidFill>
                  <a:srgbClr val="472B05"/>
                </a:solidFill>
                <a:latin typeface="Roboto Regular"/>
                <a:cs typeface="Roboto Regular"/>
              </a:rPr>
              <a:t>vs</a:t>
            </a:r>
            <a:r>
              <a:rPr lang="nl-NL" i="1" dirty="0" smtClean="0">
                <a:solidFill>
                  <a:srgbClr val="472B05"/>
                </a:solidFill>
                <a:latin typeface="Roboto Regular"/>
                <a:cs typeface="Roboto Regular"/>
              </a:rPr>
              <a:t> 15; 20-22; 29</a:t>
            </a:r>
            <a:r>
              <a:rPr lang="nl-NL" dirty="0" smtClean="0">
                <a:solidFill>
                  <a:srgbClr val="472B05"/>
                </a:solidFill>
                <a:latin typeface="Roboto Regular"/>
                <a:cs typeface="Roboto Regular"/>
              </a:rPr>
              <a:t>)</a:t>
            </a:r>
            <a:endParaRPr lang="nl-NL" dirty="0">
              <a:latin typeface="Roboto Regular"/>
              <a:cs typeface="Roboto Regular"/>
            </a:endParaRPr>
          </a:p>
        </p:txBody>
      </p:sp>
      <p:sp>
        <p:nvSpPr>
          <p:cNvPr id="3" name="Tijdelijke aanduiding voor inhoud 2"/>
          <p:cNvSpPr>
            <a:spLocks noGrp="1"/>
          </p:cNvSpPr>
          <p:nvPr>
            <p:ph idx="1"/>
          </p:nvPr>
        </p:nvSpPr>
        <p:spPr>
          <a:xfrm>
            <a:off x="457200" y="1699860"/>
            <a:ext cx="8483600" cy="4525963"/>
          </a:xfrm>
        </p:spPr>
        <p:txBody>
          <a:bodyPr>
            <a:normAutofit/>
          </a:bodyPr>
          <a:lstStyle/>
          <a:p>
            <a:pPr>
              <a:lnSpc>
                <a:spcPct val="120000"/>
              </a:lnSpc>
            </a:pPr>
            <a:r>
              <a:rPr lang="nl-NL" sz="2400" dirty="0" err="1" smtClean="0">
                <a:solidFill>
                  <a:srgbClr val="472B05"/>
                </a:solidFill>
                <a:latin typeface="Roboto Regular"/>
                <a:cs typeface="Roboto Regular"/>
              </a:rPr>
              <a:t>vs</a:t>
            </a:r>
            <a:r>
              <a:rPr lang="nl-NL" sz="2400" dirty="0" smtClean="0">
                <a:solidFill>
                  <a:srgbClr val="472B05"/>
                </a:solidFill>
                <a:latin typeface="Roboto Regular"/>
                <a:cs typeface="Roboto Regular"/>
              </a:rPr>
              <a:t> 15: ‘Uitverkoren instrument’</a:t>
            </a:r>
          </a:p>
          <a:p>
            <a:pPr marL="0" indent="0">
              <a:lnSpc>
                <a:spcPct val="120000"/>
              </a:lnSpc>
              <a:buNone/>
            </a:pPr>
            <a:endParaRPr lang="nl-NL" sz="1500" b="1" i="1" dirty="0" smtClean="0">
              <a:solidFill>
                <a:srgbClr val="472B05"/>
              </a:solidFill>
              <a:latin typeface="Roboto Regular"/>
              <a:cs typeface="Roboto Regular"/>
            </a:endParaRPr>
          </a:p>
          <a:p>
            <a:pPr marL="0" indent="0">
              <a:lnSpc>
                <a:spcPct val="120000"/>
              </a:lnSpc>
              <a:buNone/>
            </a:pPr>
            <a:r>
              <a:rPr lang="nl-NL" sz="2400" b="1" i="1" dirty="0" smtClean="0">
                <a:solidFill>
                  <a:srgbClr val="472B05"/>
                </a:solidFill>
                <a:latin typeface="Roboto Regular"/>
                <a:cs typeface="Roboto Regular"/>
              </a:rPr>
              <a:t>Paulus als getuige</a:t>
            </a:r>
            <a:endParaRPr lang="nl-NL" sz="2400" b="1" i="1" dirty="0">
              <a:solidFill>
                <a:srgbClr val="472B05"/>
              </a:solidFill>
              <a:latin typeface="Roboto Regular"/>
              <a:cs typeface="Roboto Regular"/>
            </a:endParaRPr>
          </a:p>
          <a:p>
            <a:pPr marL="457200" indent="-457200">
              <a:lnSpc>
                <a:spcPct val="120000"/>
              </a:lnSpc>
              <a:buFont typeface="+mj-lt"/>
              <a:buAutoNum type="arabicPeriod"/>
            </a:pPr>
            <a:r>
              <a:rPr lang="en-US" sz="2400" b="1" dirty="0" err="1" smtClean="0">
                <a:solidFill>
                  <a:srgbClr val="472B05"/>
                </a:solidFill>
                <a:latin typeface="Roboto Regular"/>
                <a:cs typeface="Roboto Regular"/>
              </a:rPr>
              <a:t>Christocentrisch</a:t>
            </a:r>
            <a:r>
              <a:rPr lang="en-US" sz="2400" b="1" dirty="0" smtClean="0">
                <a:solidFill>
                  <a:srgbClr val="472B05"/>
                </a:solidFill>
                <a:latin typeface="Roboto Regular"/>
                <a:cs typeface="Roboto Regular"/>
              </a:rPr>
              <a:t> </a:t>
            </a:r>
            <a:r>
              <a:rPr lang="en-US" sz="2400" dirty="0">
                <a:solidFill>
                  <a:srgbClr val="472B05"/>
                </a:solidFill>
                <a:latin typeface="Roboto Regular"/>
                <a:cs typeface="Roboto Regular"/>
              </a:rPr>
              <a:t>(</a:t>
            </a:r>
            <a:r>
              <a:rPr lang="en-US" sz="2400" dirty="0" err="1">
                <a:solidFill>
                  <a:srgbClr val="472B05"/>
                </a:solidFill>
                <a:latin typeface="Roboto Regular"/>
                <a:cs typeface="Roboto Regular"/>
              </a:rPr>
              <a:t>vs</a:t>
            </a:r>
            <a:r>
              <a:rPr lang="en-US" sz="2400" dirty="0">
                <a:solidFill>
                  <a:srgbClr val="472B05"/>
                </a:solidFill>
                <a:latin typeface="Roboto Regular"/>
                <a:cs typeface="Roboto Regular"/>
              </a:rPr>
              <a:t> 20, 22)</a:t>
            </a:r>
          </a:p>
          <a:p>
            <a:pPr marL="457200" indent="-457200">
              <a:lnSpc>
                <a:spcPct val="120000"/>
              </a:lnSpc>
              <a:buFont typeface="+mj-lt"/>
              <a:buAutoNum type="arabicPeriod"/>
            </a:pPr>
            <a:r>
              <a:rPr lang="en-US" sz="2400" dirty="0" smtClean="0">
                <a:solidFill>
                  <a:srgbClr val="472B05"/>
                </a:solidFill>
                <a:latin typeface="Roboto Regular"/>
                <a:cs typeface="Roboto Regular"/>
              </a:rPr>
              <a:t>in </a:t>
            </a:r>
            <a:r>
              <a:rPr lang="en-US" sz="2400" dirty="0">
                <a:solidFill>
                  <a:srgbClr val="472B05"/>
                </a:solidFill>
                <a:latin typeface="Roboto Regular"/>
                <a:cs typeface="Roboto Regular"/>
              </a:rPr>
              <a:t>de </a:t>
            </a:r>
            <a:r>
              <a:rPr lang="en-US" sz="2400" b="1" dirty="0" err="1">
                <a:solidFill>
                  <a:srgbClr val="472B05"/>
                </a:solidFill>
                <a:latin typeface="Roboto Regular"/>
                <a:cs typeface="Roboto Regular"/>
              </a:rPr>
              <a:t>kracht</a:t>
            </a:r>
            <a:r>
              <a:rPr lang="en-US" sz="2400" b="1" dirty="0">
                <a:solidFill>
                  <a:srgbClr val="472B05"/>
                </a:solidFill>
                <a:latin typeface="Roboto Regular"/>
                <a:cs typeface="Roboto Regular"/>
              </a:rPr>
              <a:t> van de </a:t>
            </a:r>
            <a:r>
              <a:rPr lang="en-US" sz="2400" b="1" dirty="0" err="1">
                <a:solidFill>
                  <a:srgbClr val="472B05"/>
                </a:solidFill>
                <a:latin typeface="Roboto Regular"/>
                <a:cs typeface="Roboto Regular"/>
              </a:rPr>
              <a:t>Geest</a:t>
            </a:r>
            <a:r>
              <a:rPr lang="en-US" sz="2400" b="1" dirty="0">
                <a:solidFill>
                  <a:srgbClr val="472B05"/>
                </a:solidFill>
                <a:latin typeface="Roboto Regular"/>
                <a:cs typeface="Roboto Regular"/>
              </a:rPr>
              <a:t> </a:t>
            </a:r>
            <a:r>
              <a:rPr lang="en-US" sz="2400" dirty="0">
                <a:solidFill>
                  <a:srgbClr val="472B05"/>
                </a:solidFill>
                <a:latin typeface="Roboto Regular"/>
                <a:cs typeface="Roboto Regular"/>
              </a:rPr>
              <a:t>(</a:t>
            </a:r>
            <a:r>
              <a:rPr lang="en-US" sz="2400" dirty="0" err="1">
                <a:solidFill>
                  <a:srgbClr val="472B05"/>
                </a:solidFill>
                <a:latin typeface="Roboto Regular"/>
                <a:cs typeface="Roboto Regular"/>
              </a:rPr>
              <a:t>vs</a:t>
            </a:r>
            <a:r>
              <a:rPr lang="en-US" sz="2400" dirty="0">
                <a:solidFill>
                  <a:srgbClr val="472B05"/>
                </a:solidFill>
                <a:latin typeface="Roboto Regular"/>
                <a:cs typeface="Roboto Regular"/>
              </a:rPr>
              <a:t> 17)</a:t>
            </a:r>
            <a:endParaRPr lang="nl-NL" sz="2400" dirty="0">
              <a:solidFill>
                <a:srgbClr val="472B05"/>
              </a:solidFill>
              <a:latin typeface="Roboto Regular"/>
              <a:cs typeface="Roboto Regular"/>
            </a:endParaRPr>
          </a:p>
          <a:p>
            <a:pPr marL="457200" indent="-457200">
              <a:lnSpc>
                <a:spcPct val="120000"/>
              </a:lnSpc>
              <a:buFont typeface="+mj-lt"/>
              <a:buAutoNum type="arabicPeriod"/>
            </a:pPr>
            <a:r>
              <a:rPr lang="en-US" sz="2300" b="1" dirty="0" err="1" smtClean="0">
                <a:solidFill>
                  <a:srgbClr val="472B05"/>
                </a:solidFill>
                <a:latin typeface="Roboto Regular"/>
                <a:cs typeface="Roboto Regular"/>
              </a:rPr>
              <a:t>vrijmoedig</a:t>
            </a:r>
            <a:r>
              <a:rPr lang="en-US" sz="2300" dirty="0">
                <a:solidFill>
                  <a:srgbClr val="472B05"/>
                </a:solidFill>
                <a:latin typeface="Roboto Regular"/>
                <a:cs typeface="Roboto Regular"/>
              </a:rPr>
              <a:t>! (27, 28) -&gt; NB: </a:t>
            </a:r>
            <a:r>
              <a:rPr lang="en-US" sz="2300" dirty="0" err="1">
                <a:solidFill>
                  <a:srgbClr val="472B05"/>
                </a:solidFill>
                <a:latin typeface="Roboto Regular"/>
                <a:cs typeface="Roboto Regular"/>
              </a:rPr>
              <a:t>dezelfde</a:t>
            </a:r>
            <a:r>
              <a:rPr lang="en-US" sz="2300" dirty="0">
                <a:solidFill>
                  <a:srgbClr val="472B05"/>
                </a:solidFill>
                <a:latin typeface="Roboto Regular"/>
                <a:cs typeface="Roboto Regular"/>
              </a:rPr>
              <a:t> </a:t>
            </a:r>
            <a:r>
              <a:rPr lang="en-US" sz="2300" dirty="0" err="1" smtClean="0">
                <a:solidFill>
                  <a:srgbClr val="472B05"/>
                </a:solidFill>
                <a:latin typeface="Roboto Regular"/>
                <a:cs typeface="Roboto Regular"/>
              </a:rPr>
              <a:t>synagogen</a:t>
            </a:r>
            <a:r>
              <a:rPr lang="en-US" sz="2300" dirty="0" smtClean="0">
                <a:solidFill>
                  <a:srgbClr val="472B05"/>
                </a:solidFill>
                <a:latin typeface="Roboto Regular"/>
                <a:cs typeface="Roboto Regular"/>
              </a:rPr>
              <a:t>!</a:t>
            </a:r>
            <a:r>
              <a:rPr lang="en-US" sz="2300" dirty="0">
                <a:solidFill>
                  <a:srgbClr val="472B05"/>
                </a:solidFill>
                <a:latin typeface="Roboto Regular"/>
                <a:cs typeface="Roboto Regular"/>
              </a:rPr>
              <a:t>! (</a:t>
            </a:r>
            <a:r>
              <a:rPr lang="en-US" sz="2300" dirty="0" err="1">
                <a:solidFill>
                  <a:srgbClr val="472B05"/>
                </a:solidFill>
                <a:latin typeface="Roboto Regular"/>
                <a:cs typeface="Roboto Regular"/>
              </a:rPr>
              <a:t>vs</a:t>
            </a:r>
            <a:r>
              <a:rPr lang="en-US" sz="2300" dirty="0">
                <a:solidFill>
                  <a:srgbClr val="472B05"/>
                </a:solidFill>
                <a:latin typeface="Roboto Regular"/>
                <a:cs typeface="Roboto Regular"/>
              </a:rPr>
              <a:t> 2, 20</a:t>
            </a:r>
            <a:r>
              <a:rPr lang="en-US" sz="2300" dirty="0" smtClean="0">
                <a:solidFill>
                  <a:srgbClr val="472B05"/>
                </a:solidFill>
                <a:latin typeface="Roboto Regular"/>
                <a:cs typeface="Roboto Regular"/>
              </a:rPr>
              <a:t>)</a:t>
            </a:r>
          </a:p>
          <a:p>
            <a:pPr marL="457200" indent="-457200">
              <a:lnSpc>
                <a:spcPct val="120000"/>
              </a:lnSpc>
              <a:buFont typeface="+mj-lt"/>
              <a:buAutoNum type="arabicPeriod"/>
            </a:pPr>
            <a:r>
              <a:rPr lang="en-US" sz="2400" dirty="0" err="1" smtClean="0">
                <a:solidFill>
                  <a:srgbClr val="472B05"/>
                </a:solidFill>
                <a:latin typeface="Roboto Regular"/>
                <a:cs typeface="Roboto Regular"/>
              </a:rPr>
              <a:t>bereid</a:t>
            </a:r>
            <a:r>
              <a:rPr lang="en-US" sz="2400" dirty="0" smtClean="0">
                <a:solidFill>
                  <a:srgbClr val="472B05"/>
                </a:solidFill>
                <a:latin typeface="Roboto Regular"/>
                <a:cs typeface="Roboto Regular"/>
              </a:rPr>
              <a:t> de </a:t>
            </a:r>
            <a:r>
              <a:rPr lang="en-US" sz="2400" b="1" dirty="0" err="1" smtClean="0">
                <a:solidFill>
                  <a:srgbClr val="472B05"/>
                </a:solidFill>
                <a:latin typeface="Roboto Regular"/>
                <a:cs typeface="Roboto Regular"/>
              </a:rPr>
              <a:t>prijs</a:t>
            </a:r>
            <a:r>
              <a:rPr lang="en-US" sz="2400" b="1" dirty="0" smtClean="0">
                <a:solidFill>
                  <a:srgbClr val="472B05"/>
                </a:solidFill>
                <a:latin typeface="Roboto Regular"/>
                <a:cs typeface="Roboto Regular"/>
              </a:rPr>
              <a:t> </a:t>
            </a:r>
            <a:r>
              <a:rPr lang="en-US" sz="2400" dirty="0" err="1" smtClean="0">
                <a:solidFill>
                  <a:srgbClr val="472B05"/>
                </a:solidFill>
                <a:latin typeface="Roboto Regular"/>
                <a:cs typeface="Roboto Regular"/>
              </a:rPr>
              <a:t>te</a:t>
            </a:r>
            <a:r>
              <a:rPr lang="en-US" sz="2400" dirty="0" smtClean="0">
                <a:solidFill>
                  <a:srgbClr val="472B05"/>
                </a:solidFill>
                <a:latin typeface="Roboto Regular"/>
                <a:cs typeface="Roboto Regular"/>
              </a:rPr>
              <a:t> </a:t>
            </a:r>
            <a:r>
              <a:rPr lang="en-US" sz="2400" dirty="0" err="1" smtClean="0">
                <a:solidFill>
                  <a:srgbClr val="472B05"/>
                </a:solidFill>
                <a:latin typeface="Roboto Regular"/>
                <a:cs typeface="Roboto Regular"/>
              </a:rPr>
              <a:t>betalen</a:t>
            </a:r>
            <a:r>
              <a:rPr lang="en-US" sz="2400" dirty="0" smtClean="0">
                <a:solidFill>
                  <a:srgbClr val="472B05"/>
                </a:solidFill>
                <a:latin typeface="Roboto Regular"/>
                <a:cs typeface="Roboto Regular"/>
              </a:rPr>
              <a:t> </a:t>
            </a:r>
            <a:endParaRPr lang="nl-NL" sz="2400" b="1" dirty="0">
              <a:solidFill>
                <a:srgbClr val="472B05"/>
              </a:solidFill>
              <a:latin typeface="Roboto Regular"/>
              <a:cs typeface="Roboto Regular"/>
            </a:endParaRPr>
          </a:p>
          <a:p>
            <a:pPr>
              <a:lnSpc>
                <a:spcPct val="120000"/>
              </a:lnSpc>
            </a:pPr>
            <a:endParaRPr lang="nl-NL" sz="2400" b="1" dirty="0">
              <a:solidFill>
                <a:srgbClr val="472B05"/>
              </a:solidFill>
              <a:latin typeface="Roboto Regular"/>
              <a:cs typeface="Roboto Regular"/>
            </a:endParaRPr>
          </a:p>
          <a:p>
            <a:pPr>
              <a:lnSpc>
                <a:spcPct val="120000"/>
              </a:lnSpc>
            </a:pPr>
            <a:endParaRPr lang="nl-NL" sz="2400" b="1" dirty="0">
              <a:solidFill>
                <a:srgbClr val="472B05"/>
              </a:solidFill>
              <a:latin typeface="Roboto Regular"/>
              <a:cs typeface="Roboto Regular"/>
            </a:endParaRPr>
          </a:p>
        </p:txBody>
      </p:sp>
    </p:spTree>
    <p:extLst>
      <p:ext uri="{BB962C8B-B14F-4D97-AF65-F5344CB8AC3E}">
        <p14:creationId xmlns:p14="http://schemas.microsoft.com/office/powerpoint/2010/main" val="11010484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solidFill>
                  <a:srgbClr val="472B05"/>
                </a:solidFill>
                <a:latin typeface="Roboto Regular"/>
                <a:cs typeface="Roboto Regular"/>
              </a:rPr>
              <a:t>5.</a:t>
            </a:r>
            <a:r>
              <a:rPr lang="nl-NL" dirty="0">
                <a:solidFill>
                  <a:srgbClr val="472B05"/>
                </a:solidFill>
                <a:latin typeface="Roboto Regular"/>
                <a:cs typeface="Roboto Regular"/>
              </a:rPr>
              <a:t> </a:t>
            </a:r>
            <a:r>
              <a:rPr lang="nl-NL" dirty="0" smtClean="0">
                <a:solidFill>
                  <a:srgbClr val="472B05"/>
                </a:solidFill>
                <a:latin typeface="Roboto Regular"/>
                <a:cs typeface="Roboto Regular"/>
              </a:rPr>
              <a:t>De vervolger een vervolgde </a:t>
            </a:r>
            <a:br>
              <a:rPr lang="nl-NL" dirty="0" smtClean="0">
                <a:solidFill>
                  <a:srgbClr val="472B05"/>
                </a:solidFill>
                <a:latin typeface="Roboto Regular"/>
                <a:cs typeface="Roboto Regular"/>
              </a:rPr>
            </a:br>
            <a:r>
              <a:rPr lang="nl-NL" dirty="0" smtClean="0">
                <a:solidFill>
                  <a:srgbClr val="472B05"/>
                </a:solidFill>
                <a:latin typeface="Roboto Regular"/>
                <a:cs typeface="Roboto Regular"/>
              </a:rPr>
              <a:t>(</a:t>
            </a:r>
            <a:r>
              <a:rPr lang="nl-NL" i="1" dirty="0" err="1" smtClean="0">
                <a:solidFill>
                  <a:srgbClr val="472B05"/>
                </a:solidFill>
                <a:latin typeface="Roboto Regular"/>
                <a:cs typeface="Roboto Regular"/>
              </a:rPr>
              <a:t>vs</a:t>
            </a:r>
            <a:r>
              <a:rPr lang="nl-NL" i="1" dirty="0" smtClean="0">
                <a:solidFill>
                  <a:srgbClr val="472B05"/>
                </a:solidFill>
                <a:latin typeface="Roboto Regular"/>
                <a:cs typeface="Roboto Regular"/>
              </a:rPr>
              <a:t> 16; 23-30</a:t>
            </a:r>
            <a:r>
              <a:rPr lang="nl-NL" dirty="0" smtClean="0">
                <a:solidFill>
                  <a:srgbClr val="472B05"/>
                </a:solidFill>
                <a:latin typeface="Roboto Regular"/>
                <a:cs typeface="Roboto Regular"/>
              </a:rPr>
              <a:t>)</a:t>
            </a:r>
            <a:endParaRPr lang="nl-NL" dirty="0">
              <a:latin typeface="Roboto Regular"/>
              <a:cs typeface="Roboto Regular"/>
            </a:endParaRPr>
          </a:p>
        </p:txBody>
      </p:sp>
      <p:sp>
        <p:nvSpPr>
          <p:cNvPr id="3" name="Tijdelijke aanduiding voor inhoud 2"/>
          <p:cNvSpPr>
            <a:spLocks noGrp="1"/>
          </p:cNvSpPr>
          <p:nvPr>
            <p:ph idx="1"/>
          </p:nvPr>
        </p:nvSpPr>
        <p:spPr>
          <a:xfrm>
            <a:off x="457200" y="1699860"/>
            <a:ext cx="8229600" cy="4525963"/>
          </a:xfrm>
        </p:spPr>
        <p:txBody>
          <a:bodyPr>
            <a:normAutofit/>
          </a:bodyPr>
          <a:lstStyle/>
          <a:p>
            <a:pPr marL="0" indent="0">
              <a:lnSpc>
                <a:spcPct val="120000"/>
              </a:lnSpc>
              <a:buNone/>
            </a:pPr>
            <a:r>
              <a:rPr lang="nl-NL" sz="2700" i="1" dirty="0" smtClean="0">
                <a:solidFill>
                  <a:srgbClr val="472B05"/>
                </a:solidFill>
                <a:latin typeface="Roboto Regular"/>
                <a:cs typeface="Roboto Regular"/>
              </a:rPr>
              <a:t>‘Want </a:t>
            </a:r>
            <a:r>
              <a:rPr lang="nl-NL" sz="2700" i="1" dirty="0">
                <a:solidFill>
                  <a:srgbClr val="472B05"/>
                </a:solidFill>
                <a:latin typeface="Roboto Regular"/>
                <a:cs typeface="Roboto Regular"/>
              </a:rPr>
              <a:t>Ik zal hem laten zien hoeveel hij moet lijden voor Mijn Naam</a:t>
            </a:r>
            <a:r>
              <a:rPr lang="nl-NL" sz="2700" i="1" dirty="0" smtClean="0">
                <a:solidFill>
                  <a:srgbClr val="472B05"/>
                </a:solidFill>
                <a:latin typeface="Roboto Regular"/>
                <a:cs typeface="Roboto Regular"/>
              </a:rPr>
              <a:t>.’ (</a:t>
            </a:r>
            <a:r>
              <a:rPr lang="nl-NL" sz="2700" i="1" dirty="0" err="1" smtClean="0">
                <a:solidFill>
                  <a:srgbClr val="472B05"/>
                </a:solidFill>
                <a:latin typeface="Roboto Regular"/>
                <a:cs typeface="Roboto Regular"/>
              </a:rPr>
              <a:t>vs</a:t>
            </a:r>
            <a:r>
              <a:rPr lang="nl-NL" sz="2700" i="1" dirty="0" smtClean="0">
                <a:solidFill>
                  <a:srgbClr val="472B05"/>
                </a:solidFill>
                <a:latin typeface="Roboto Regular"/>
                <a:cs typeface="Roboto Regular"/>
              </a:rPr>
              <a:t> 16)</a:t>
            </a:r>
          </a:p>
          <a:p>
            <a:pPr marL="0" indent="0">
              <a:lnSpc>
                <a:spcPct val="120000"/>
              </a:lnSpc>
              <a:buNone/>
            </a:pPr>
            <a:r>
              <a:rPr lang="nl-NL" sz="2700" dirty="0" smtClean="0">
                <a:solidFill>
                  <a:srgbClr val="472B05"/>
                </a:solidFill>
                <a:latin typeface="Roboto Regular"/>
                <a:cs typeface="Roboto Regular"/>
              </a:rPr>
              <a:t>En dat begint meteen al:</a:t>
            </a:r>
          </a:p>
          <a:p>
            <a:pPr>
              <a:lnSpc>
                <a:spcPct val="120000"/>
              </a:lnSpc>
              <a:buFontTx/>
              <a:buChar char="-"/>
            </a:pPr>
            <a:r>
              <a:rPr lang="nl-NL" sz="2700" dirty="0" smtClean="0">
                <a:solidFill>
                  <a:srgbClr val="472B05"/>
                </a:solidFill>
                <a:latin typeface="Roboto Regular"/>
                <a:cs typeface="Roboto Regular"/>
              </a:rPr>
              <a:t>in Damascus willen ze hem doden (</a:t>
            </a:r>
            <a:r>
              <a:rPr lang="nl-NL" sz="2700" dirty="0" err="1" smtClean="0">
                <a:solidFill>
                  <a:srgbClr val="472B05"/>
                </a:solidFill>
                <a:latin typeface="Roboto Regular"/>
                <a:cs typeface="Roboto Regular"/>
              </a:rPr>
              <a:t>vs</a:t>
            </a:r>
            <a:r>
              <a:rPr lang="nl-NL" sz="2700" dirty="0" smtClean="0">
                <a:solidFill>
                  <a:srgbClr val="472B05"/>
                </a:solidFill>
                <a:latin typeface="Roboto Regular"/>
                <a:cs typeface="Roboto Regular"/>
              </a:rPr>
              <a:t> 23)</a:t>
            </a:r>
          </a:p>
          <a:p>
            <a:pPr>
              <a:lnSpc>
                <a:spcPct val="120000"/>
              </a:lnSpc>
              <a:buFontTx/>
              <a:buChar char="-"/>
            </a:pPr>
            <a:r>
              <a:rPr lang="nl-NL" sz="2700" dirty="0" smtClean="0">
                <a:solidFill>
                  <a:srgbClr val="472B05"/>
                </a:solidFill>
                <a:latin typeface="Roboto Regular"/>
                <a:cs typeface="Roboto Regular"/>
              </a:rPr>
              <a:t>in Jeruzalem willen ze hem doden (</a:t>
            </a:r>
            <a:r>
              <a:rPr lang="nl-NL" sz="2700" dirty="0" err="1" smtClean="0">
                <a:solidFill>
                  <a:srgbClr val="472B05"/>
                </a:solidFill>
                <a:latin typeface="Roboto Regular"/>
                <a:cs typeface="Roboto Regular"/>
              </a:rPr>
              <a:t>vs</a:t>
            </a:r>
            <a:r>
              <a:rPr lang="nl-NL" sz="2700" dirty="0" smtClean="0">
                <a:solidFill>
                  <a:srgbClr val="472B05"/>
                </a:solidFill>
                <a:latin typeface="Roboto Regular"/>
                <a:cs typeface="Roboto Regular"/>
              </a:rPr>
              <a:t> 29)</a:t>
            </a:r>
          </a:p>
          <a:p>
            <a:pPr marL="0" indent="0">
              <a:lnSpc>
                <a:spcPct val="120000"/>
              </a:lnSpc>
              <a:buNone/>
            </a:pPr>
            <a:r>
              <a:rPr lang="nl-NL" sz="2700" dirty="0" smtClean="0">
                <a:solidFill>
                  <a:srgbClr val="472B05"/>
                </a:solidFill>
                <a:latin typeface="Roboto Regular"/>
                <a:cs typeface="Roboto Regular"/>
              </a:rPr>
              <a:t>Afwijzing door broeders in geloof (</a:t>
            </a:r>
            <a:r>
              <a:rPr lang="nl-NL" sz="2700" dirty="0" err="1" smtClean="0">
                <a:solidFill>
                  <a:srgbClr val="472B05"/>
                </a:solidFill>
                <a:latin typeface="Roboto Regular"/>
                <a:cs typeface="Roboto Regular"/>
              </a:rPr>
              <a:t>vs</a:t>
            </a:r>
            <a:r>
              <a:rPr lang="nl-NL" sz="2700" dirty="0" smtClean="0">
                <a:solidFill>
                  <a:srgbClr val="472B05"/>
                </a:solidFill>
                <a:latin typeface="Roboto Regular"/>
                <a:cs typeface="Roboto Regular"/>
              </a:rPr>
              <a:t> 26)</a:t>
            </a:r>
          </a:p>
          <a:p>
            <a:pPr marL="0" indent="0">
              <a:lnSpc>
                <a:spcPct val="120000"/>
              </a:lnSpc>
              <a:buNone/>
            </a:pPr>
            <a:endParaRPr lang="nl-NL" sz="2800" dirty="0">
              <a:solidFill>
                <a:srgbClr val="472B05"/>
              </a:solidFill>
              <a:latin typeface="Roboto Regular"/>
              <a:cs typeface="Roboto Regular"/>
            </a:endParaRPr>
          </a:p>
        </p:txBody>
      </p:sp>
    </p:spTree>
    <p:extLst>
      <p:ext uri="{BB962C8B-B14F-4D97-AF65-F5344CB8AC3E}">
        <p14:creationId xmlns:p14="http://schemas.microsoft.com/office/powerpoint/2010/main" val="25863000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2930</TotalTime>
  <Words>823</Words>
  <Application>Microsoft Macintosh PowerPoint</Application>
  <PresentationFormat>Diavoorstelling (4:3)</PresentationFormat>
  <Paragraphs>86</Paragraphs>
  <Slides>13</Slides>
  <Notes>0</Notes>
  <HiddenSlides>0</HiddenSlides>
  <MMClips>0</MMClips>
  <ScaleCrop>false</ScaleCrop>
  <HeadingPairs>
    <vt:vector size="4" baseType="variant">
      <vt:variant>
        <vt:lpstr>Thema</vt:lpstr>
      </vt:variant>
      <vt:variant>
        <vt:i4>2</vt:i4>
      </vt:variant>
      <vt:variant>
        <vt:lpstr>Diatitels</vt:lpstr>
      </vt:variant>
      <vt:variant>
        <vt:i4>13</vt:i4>
      </vt:variant>
    </vt:vector>
  </HeadingPairs>
  <TitlesOfParts>
    <vt:vector size="15" baseType="lpstr">
      <vt:lpstr>1_Office-thema</vt:lpstr>
      <vt:lpstr>2_Office-thema</vt:lpstr>
      <vt:lpstr>PowerPoint-presentatie</vt:lpstr>
      <vt:lpstr>PowerPoint-presentatie</vt:lpstr>
      <vt:lpstr>1. In blinde ijver een vervolger van de gemeente (vs 1-2)</vt:lpstr>
      <vt:lpstr>2. Gearresteerd door de Opgestane Jezus (vs 3-9)</vt:lpstr>
      <vt:lpstr>2. Gearresteerd door de Opgestane Jezus (vs 3-9)</vt:lpstr>
      <vt:lpstr> 3 beelden waarmee Paulus zijn bekering beschrijft </vt:lpstr>
      <vt:lpstr>3. Verwelkomd als een broeder  (vs 10-19; 27)</vt:lpstr>
      <vt:lpstr>4. Vrijmoedig getuigen van dé Christus (vs 15; 20-22; 29)</vt:lpstr>
      <vt:lpstr>5. De vervolger een vervolgde  (vs 16; 23-30)</vt:lpstr>
      <vt:lpstr>Genade keert                    om</vt:lpstr>
      <vt:lpstr>Genade keert                    om</vt:lpstr>
      <vt:lpstr>Lessen</vt:lpstr>
      <vt:lpstr>Gespreksvragen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Gerrit van Valen</dc:creator>
  <cp:lastModifiedBy>Gerrit van Valen</cp:lastModifiedBy>
  <cp:revision>258</cp:revision>
  <dcterms:created xsi:type="dcterms:W3CDTF">2017-09-30T13:52:41Z</dcterms:created>
  <dcterms:modified xsi:type="dcterms:W3CDTF">2018-03-01T16:46:03Z</dcterms:modified>
</cp:coreProperties>
</file>